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sldIdLst>
    <p:sldId id="282" r:id="rId2"/>
    <p:sldId id="283" r:id="rId3"/>
    <p:sldId id="288" r:id="rId4"/>
    <p:sldId id="287" r:id="rId5"/>
    <p:sldId id="286" r:id="rId6"/>
    <p:sldId id="289" r:id="rId7"/>
    <p:sldId id="306" r:id="rId8"/>
    <p:sldId id="307" r:id="rId9"/>
    <p:sldId id="309" r:id="rId10"/>
    <p:sldId id="310" r:id="rId11"/>
    <p:sldId id="293" r:id="rId12"/>
    <p:sldId id="313" r:id="rId13"/>
    <p:sldId id="314" r:id="rId14"/>
    <p:sldId id="315" r:id="rId15"/>
    <p:sldId id="318" r:id="rId16"/>
    <p:sldId id="316" r:id="rId17"/>
    <p:sldId id="317" r:id="rId18"/>
    <p:sldId id="300" r:id="rId19"/>
    <p:sldId id="301" r:id="rId20"/>
    <p:sldId id="302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4F5"/>
    <a:srgbClr val="003399"/>
    <a:srgbClr val="3399FF"/>
    <a:srgbClr val="00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577" autoAdjust="0"/>
    <p:restoredTop sz="94660"/>
  </p:normalViewPr>
  <p:slideViewPr>
    <p:cSldViewPr>
      <p:cViewPr varScale="1">
        <p:scale>
          <a:sx n="115" d="100"/>
          <a:sy n="115" d="100"/>
        </p:scale>
        <p:origin x="456" y="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CB183DA-FE9E-4AED-944E-9A7127B7934F}" type="doc">
      <dgm:prSet loTypeId="urn:microsoft.com/office/officeart/2005/8/layout/vList2" loCatId="list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pPr latinLnBrk="1"/>
          <a:endParaRPr lang="ko-KR" altLang="en-US"/>
        </a:p>
      </dgm:t>
    </dgm:pt>
    <dgm:pt modelId="{B9414785-4AD0-425A-8697-E317429C369A}">
      <dgm:prSet custT="1"/>
      <dgm:spPr/>
      <dgm:t>
        <a:bodyPr/>
        <a:lstStyle/>
        <a:p>
          <a:pPr latinLnBrk="1"/>
          <a:r>
            <a:rPr lang="ko-KR" altLang="en-US" sz="2600" b="1" dirty="0">
              <a:latin typeface="+mj-ea"/>
              <a:ea typeface="+mj-ea"/>
            </a:rPr>
            <a:t>기획 배경</a:t>
          </a:r>
        </a:p>
      </dgm:t>
    </dgm:pt>
    <dgm:pt modelId="{512D717E-402D-40FC-B1D1-30E1BC040419}" type="parTrans" cxnId="{17D6497F-E634-4CE5-BB28-BFD02E5411E0}">
      <dgm:prSet/>
      <dgm:spPr/>
      <dgm:t>
        <a:bodyPr/>
        <a:lstStyle/>
        <a:p>
          <a:pPr latinLnBrk="1"/>
          <a:endParaRPr lang="ko-KR" altLang="en-US"/>
        </a:p>
      </dgm:t>
    </dgm:pt>
    <dgm:pt modelId="{BC8D38E9-5F6A-4342-BC91-097252B462B0}" type="sibTrans" cxnId="{17D6497F-E634-4CE5-BB28-BFD02E5411E0}">
      <dgm:prSet/>
      <dgm:spPr/>
      <dgm:t>
        <a:bodyPr/>
        <a:lstStyle/>
        <a:p>
          <a:pPr latinLnBrk="1"/>
          <a:endParaRPr lang="ko-KR" altLang="en-US"/>
        </a:p>
      </dgm:t>
    </dgm:pt>
    <dgm:pt modelId="{54DE6D48-B254-44C8-956D-E17C49190129}">
      <dgm:prSet custT="1"/>
      <dgm:spPr/>
      <dgm:t>
        <a:bodyPr/>
        <a:lstStyle/>
        <a:p>
          <a:pPr latinLnBrk="1"/>
          <a:r>
            <a:rPr lang="ko-KR" altLang="en-US" sz="2600" b="1" dirty="0">
              <a:latin typeface="+mj-ea"/>
              <a:ea typeface="+mj-ea"/>
            </a:rPr>
            <a:t>기대 효과</a:t>
          </a:r>
        </a:p>
      </dgm:t>
    </dgm:pt>
    <dgm:pt modelId="{CCA87BE8-8406-4E42-A156-6FEA283B0A4A}" type="parTrans" cxnId="{59F0CC60-8589-4CD8-8301-9C648BE380FF}">
      <dgm:prSet/>
      <dgm:spPr/>
      <dgm:t>
        <a:bodyPr/>
        <a:lstStyle/>
        <a:p>
          <a:pPr latinLnBrk="1"/>
          <a:endParaRPr lang="ko-KR" altLang="en-US"/>
        </a:p>
      </dgm:t>
    </dgm:pt>
    <dgm:pt modelId="{5F4223C2-4BC2-47F9-AB4F-73FB534EB0A8}" type="sibTrans" cxnId="{59F0CC60-8589-4CD8-8301-9C648BE380FF}">
      <dgm:prSet/>
      <dgm:spPr/>
      <dgm:t>
        <a:bodyPr/>
        <a:lstStyle/>
        <a:p>
          <a:pPr latinLnBrk="1"/>
          <a:endParaRPr lang="ko-KR" altLang="en-US"/>
        </a:p>
      </dgm:t>
    </dgm:pt>
    <dgm:pt modelId="{F4BCF022-E8D7-432F-AF32-5D33E821E038}">
      <dgm:prSet custT="1"/>
      <dgm:spPr/>
      <dgm:t>
        <a:bodyPr/>
        <a:lstStyle/>
        <a:p>
          <a:pPr latinLnBrk="1"/>
          <a:r>
            <a:rPr lang="ko-KR" altLang="en-US" sz="1800" dirty="0">
              <a:latin typeface="+mj-ea"/>
              <a:ea typeface="+mj-ea"/>
            </a:rPr>
            <a:t>검색된 정보를 저장하여 이후 비슷한 증상</a:t>
          </a:r>
          <a:r>
            <a:rPr lang="en-US" altLang="en-US" sz="1800" dirty="0">
              <a:latin typeface="+mj-ea"/>
              <a:ea typeface="+mj-ea"/>
            </a:rPr>
            <a:t>, </a:t>
          </a:r>
          <a:r>
            <a:rPr lang="ko-KR" altLang="en-US" sz="1800" dirty="0">
              <a:latin typeface="+mj-ea"/>
              <a:ea typeface="+mj-ea"/>
            </a:rPr>
            <a:t>상황에 대해 검색 하지 않고 저장된 정보를 활용하여 검색으로 인한 소요시간 최소화</a:t>
          </a:r>
        </a:p>
      </dgm:t>
    </dgm:pt>
    <dgm:pt modelId="{DAACC713-3C86-4E44-B416-E1DEA8F9BB5C}" type="parTrans" cxnId="{F452C470-ED61-444B-9129-207906EE3FBD}">
      <dgm:prSet/>
      <dgm:spPr/>
      <dgm:t>
        <a:bodyPr/>
        <a:lstStyle/>
        <a:p>
          <a:pPr latinLnBrk="1"/>
          <a:endParaRPr lang="ko-KR" altLang="en-US"/>
        </a:p>
      </dgm:t>
    </dgm:pt>
    <dgm:pt modelId="{0C5CBD5D-17E0-46FF-8738-D6ACFB102365}" type="sibTrans" cxnId="{F452C470-ED61-444B-9129-207906EE3FBD}">
      <dgm:prSet/>
      <dgm:spPr/>
      <dgm:t>
        <a:bodyPr/>
        <a:lstStyle/>
        <a:p>
          <a:pPr latinLnBrk="1"/>
          <a:endParaRPr lang="ko-KR" altLang="en-US"/>
        </a:p>
      </dgm:t>
    </dgm:pt>
    <dgm:pt modelId="{E0ECEF57-FA78-4B68-85C0-0AC74A4CED8F}">
      <dgm:prSet custT="1"/>
      <dgm:spPr/>
      <dgm:t>
        <a:bodyPr/>
        <a:lstStyle/>
        <a:p>
          <a:pPr latinLnBrk="1"/>
          <a:r>
            <a:rPr lang="ko-KR" altLang="en-US" sz="1800" dirty="0">
              <a:latin typeface="+mj-ea"/>
              <a:ea typeface="+mj-ea"/>
            </a:rPr>
            <a:t>다양한 의약품에 대한 정보를 최소한의 시간으로 획득하여 정보 검색 피로감 저하</a:t>
          </a:r>
        </a:p>
      </dgm:t>
    </dgm:pt>
    <dgm:pt modelId="{14ACA1F5-6D39-43D6-8361-8FE1E54FD304}" type="parTrans" cxnId="{4C8EF780-0A6B-4B2F-B9CA-61C5C652C18F}">
      <dgm:prSet/>
      <dgm:spPr/>
      <dgm:t>
        <a:bodyPr/>
        <a:lstStyle/>
        <a:p>
          <a:pPr latinLnBrk="1"/>
          <a:endParaRPr lang="ko-KR" altLang="en-US"/>
        </a:p>
      </dgm:t>
    </dgm:pt>
    <dgm:pt modelId="{3D535A4E-6477-4C92-B8E5-A61FAAF05618}" type="sibTrans" cxnId="{4C8EF780-0A6B-4B2F-B9CA-61C5C652C18F}">
      <dgm:prSet/>
      <dgm:spPr/>
      <dgm:t>
        <a:bodyPr/>
        <a:lstStyle/>
        <a:p>
          <a:pPr latinLnBrk="1"/>
          <a:endParaRPr lang="ko-KR" altLang="en-US"/>
        </a:p>
      </dgm:t>
    </dgm:pt>
    <dgm:pt modelId="{2226C7E4-AB0D-4181-B153-6D2C723EF884}">
      <dgm:prSet custT="1"/>
      <dgm:spPr/>
      <dgm:t>
        <a:bodyPr/>
        <a:lstStyle/>
        <a:p>
          <a:pPr latinLnBrk="1"/>
          <a:r>
            <a:rPr lang="ko-KR" altLang="en-US" sz="1800" dirty="0">
              <a:latin typeface="+mj-ea"/>
              <a:ea typeface="+mj-ea"/>
            </a:rPr>
            <a:t>병원에 방문할 수 없는 상황을 가정하여 처방전 없이 구매할 수 있는 일반 의약품 및 안전 상비약을  빠른 시간내에 찾고</a:t>
          </a:r>
          <a:r>
            <a:rPr lang="en-US" altLang="en-US" sz="1800" dirty="0">
              <a:latin typeface="+mj-ea"/>
              <a:ea typeface="+mj-ea"/>
            </a:rPr>
            <a:t>, </a:t>
          </a:r>
          <a:r>
            <a:rPr lang="ko-KR" altLang="en-US" sz="1800" dirty="0">
              <a:latin typeface="+mj-ea"/>
              <a:ea typeface="+mj-ea"/>
            </a:rPr>
            <a:t>구매할 수 있도록 도와주는 서비스를 기획</a:t>
          </a:r>
        </a:p>
      </dgm:t>
    </dgm:pt>
    <dgm:pt modelId="{F256E169-5BDC-49CB-96D1-2D746ED00170}" type="parTrans" cxnId="{75A5667D-C427-4951-912E-CE0EFD583557}">
      <dgm:prSet/>
      <dgm:spPr/>
      <dgm:t>
        <a:bodyPr/>
        <a:lstStyle/>
        <a:p>
          <a:pPr latinLnBrk="1"/>
          <a:endParaRPr lang="ko-KR" altLang="en-US"/>
        </a:p>
      </dgm:t>
    </dgm:pt>
    <dgm:pt modelId="{6D35943A-1911-4DD2-BE11-0942BB2B37DE}" type="sibTrans" cxnId="{75A5667D-C427-4951-912E-CE0EFD583557}">
      <dgm:prSet/>
      <dgm:spPr/>
      <dgm:t>
        <a:bodyPr/>
        <a:lstStyle/>
        <a:p>
          <a:pPr latinLnBrk="1"/>
          <a:endParaRPr lang="ko-KR" altLang="en-US"/>
        </a:p>
      </dgm:t>
    </dgm:pt>
    <dgm:pt modelId="{214737C9-9B36-4B69-9B76-5FB811EDC099}">
      <dgm:prSet custT="1"/>
      <dgm:spPr/>
      <dgm:t>
        <a:bodyPr/>
        <a:lstStyle/>
        <a:p>
          <a:pPr latinLnBrk="1"/>
          <a:endParaRPr lang="ko-KR" altLang="en-US" sz="1800" dirty="0">
            <a:latin typeface="+mj-ea"/>
            <a:ea typeface="+mj-ea"/>
          </a:endParaRPr>
        </a:p>
      </dgm:t>
    </dgm:pt>
    <dgm:pt modelId="{F9F280A5-F9EB-4571-9749-0813C2318D54}" type="parTrans" cxnId="{63D3F01B-A3C3-4EAA-9425-A84E8E0C031D}">
      <dgm:prSet/>
      <dgm:spPr/>
      <dgm:t>
        <a:bodyPr/>
        <a:lstStyle/>
        <a:p>
          <a:pPr latinLnBrk="1"/>
          <a:endParaRPr lang="ko-KR" altLang="en-US"/>
        </a:p>
      </dgm:t>
    </dgm:pt>
    <dgm:pt modelId="{065E80FE-1360-4666-A2CC-95C43CC45468}" type="sibTrans" cxnId="{63D3F01B-A3C3-4EAA-9425-A84E8E0C031D}">
      <dgm:prSet/>
      <dgm:spPr/>
      <dgm:t>
        <a:bodyPr/>
        <a:lstStyle/>
        <a:p>
          <a:pPr latinLnBrk="1"/>
          <a:endParaRPr lang="ko-KR" altLang="en-US"/>
        </a:p>
      </dgm:t>
    </dgm:pt>
    <dgm:pt modelId="{2C6AF727-57AF-4E80-A3F0-DACADCC59258}" type="pres">
      <dgm:prSet presAssocID="{9CB183DA-FE9E-4AED-944E-9A7127B7934F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F2487DC-F199-404D-810B-33D49753248B}" type="pres">
      <dgm:prSet presAssocID="{B9414785-4AD0-425A-8697-E317429C369A}" presName="parentText" presStyleLbl="node1" presStyleIdx="0" presStyleCnt="2" custScaleY="68276" custLinFactNeighborY="-32926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7185C50-DF5E-4E3A-98BA-14A99BF50B1C}" type="pres">
      <dgm:prSet presAssocID="{B9414785-4AD0-425A-8697-E317429C369A}" presName="childText" presStyleLbl="revTx" presStyleIdx="0" presStyleCnt="2" custLinFactNeighborY="-18850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0E7D355-64B8-4D6C-A34E-13F0EC74CBFC}" type="pres">
      <dgm:prSet presAssocID="{54DE6D48-B254-44C8-956D-E17C49190129}" presName="parentText" presStyleLbl="node1" presStyleIdx="1" presStyleCnt="2" custScaleY="68276" custLinFactNeighborX="0" custLinFactNeighborY="-21346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3433B47-3E00-4926-BF0D-0E08AD671E71}" type="pres">
      <dgm:prSet presAssocID="{54DE6D48-B254-44C8-956D-E17C49190129}" presName="childText" presStyleLbl="revTx" presStyleIdx="1" presStyleCnt="2" custScaleY="68522" custLinFactNeighborY="-13646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F452C470-ED61-444B-9129-207906EE3FBD}" srcId="{54DE6D48-B254-44C8-956D-E17C49190129}" destId="{F4BCF022-E8D7-432F-AF32-5D33E821E038}" srcOrd="1" destOrd="0" parTransId="{DAACC713-3C86-4E44-B416-E1DEA8F9BB5C}" sibTransId="{0C5CBD5D-17E0-46FF-8738-D6ACFB102365}"/>
    <dgm:cxn modelId="{17D6497F-E634-4CE5-BB28-BFD02E5411E0}" srcId="{9CB183DA-FE9E-4AED-944E-9A7127B7934F}" destId="{B9414785-4AD0-425A-8697-E317429C369A}" srcOrd="0" destOrd="0" parTransId="{512D717E-402D-40FC-B1D1-30E1BC040419}" sibTransId="{BC8D38E9-5F6A-4342-BC91-097252B462B0}"/>
    <dgm:cxn modelId="{8ACE06BC-574F-4D63-904E-46773772F1BA}" type="presOf" srcId="{214737C9-9B36-4B69-9B76-5FB811EDC099}" destId="{B7185C50-DF5E-4E3A-98BA-14A99BF50B1C}" srcOrd="0" destOrd="1" presId="urn:microsoft.com/office/officeart/2005/8/layout/vList2"/>
    <dgm:cxn modelId="{8FAA5D7A-9C05-4A57-B1D8-1C6FB5DD12D2}" type="presOf" srcId="{B9414785-4AD0-425A-8697-E317429C369A}" destId="{5F2487DC-F199-404D-810B-33D49753248B}" srcOrd="0" destOrd="0" presId="urn:microsoft.com/office/officeart/2005/8/layout/vList2"/>
    <dgm:cxn modelId="{6A9853DB-71C9-4C23-BF7D-7B8831EE179D}" type="presOf" srcId="{F4BCF022-E8D7-432F-AF32-5D33E821E038}" destId="{03433B47-3E00-4926-BF0D-0E08AD671E71}" srcOrd="0" destOrd="1" presId="urn:microsoft.com/office/officeart/2005/8/layout/vList2"/>
    <dgm:cxn modelId="{59F0CC60-8589-4CD8-8301-9C648BE380FF}" srcId="{9CB183DA-FE9E-4AED-944E-9A7127B7934F}" destId="{54DE6D48-B254-44C8-956D-E17C49190129}" srcOrd="1" destOrd="0" parTransId="{CCA87BE8-8406-4E42-A156-6FEA283B0A4A}" sibTransId="{5F4223C2-4BC2-47F9-AB4F-73FB534EB0A8}"/>
    <dgm:cxn modelId="{7E8B392F-F566-48B9-A190-E78BE81BF13D}" type="presOf" srcId="{2226C7E4-AB0D-4181-B153-6D2C723EF884}" destId="{B7185C50-DF5E-4E3A-98BA-14A99BF50B1C}" srcOrd="0" destOrd="0" presId="urn:microsoft.com/office/officeart/2005/8/layout/vList2"/>
    <dgm:cxn modelId="{5F2106C2-29CE-4A2E-BB2C-C30DDF2D778D}" type="presOf" srcId="{E0ECEF57-FA78-4B68-85C0-0AC74A4CED8F}" destId="{03433B47-3E00-4926-BF0D-0E08AD671E71}" srcOrd="0" destOrd="0" presId="urn:microsoft.com/office/officeart/2005/8/layout/vList2"/>
    <dgm:cxn modelId="{75176257-873D-452E-9F3D-7BE0FF93A3E6}" type="presOf" srcId="{54DE6D48-B254-44C8-956D-E17C49190129}" destId="{00E7D355-64B8-4D6C-A34E-13F0EC74CBFC}" srcOrd="0" destOrd="0" presId="urn:microsoft.com/office/officeart/2005/8/layout/vList2"/>
    <dgm:cxn modelId="{75A5667D-C427-4951-912E-CE0EFD583557}" srcId="{B9414785-4AD0-425A-8697-E317429C369A}" destId="{2226C7E4-AB0D-4181-B153-6D2C723EF884}" srcOrd="0" destOrd="0" parTransId="{F256E169-5BDC-49CB-96D1-2D746ED00170}" sibTransId="{6D35943A-1911-4DD2-BE11-0942BB2B37DE}"/>
    <dgm:cxn modelId="{4C8EF780-0A6B-4B2F-B9CA-61C5C652C18F}" srcId="{54DE6D48-B254-44C8-956D-E17C49190129}" destId="{E0ECEF57-FA78-4B68-85C0-0AC74A4CED8F}" srcOrd="0" destOrd="0" parTransId="{14ACA1F5-6D39-43D6-8361-8FE1E54FD304}" sibTransId="{3D535A4E-6477-4C92-B8E5-A61FAAF05618}"/>
    <dgm:cxn modelId="{63D3F01B-A3C3-4EAA-9425-A84E8E0C031D}" srcId="{B9414785-4AD0-425A-8697-E317429C369A}" destId="{214737C9-9B36-4B69-9B76-5FB811EDC099}" srcOrd="1" destOrd="0" parTransId="{F9F280A5-F9EB-4571-9749-0813C2318D54}" sibTransId="{065E80FE-1360-4666-A2CC-95C43CC45468}"/>
    <dgm:cxn modelId="{3C18500F-9E31-456B-9373-0627BCC720AE}" type="presOf" srcId="{9CB183DA-FE9E-4AED-944E-9A7127B7934F}" destId="{2C6AF727-57AF-4E80-A3F0-DACADCC59258}" srcOrd="0" destOrd="0" presId="urn:microsoft.com/office/officeart/2005/8/layout/vList2"/>
    <dgm:cxn modelId="{D492DE37-CCEF-4FD2-927A-A29073013496}" type="presParOf" srcId="{2C6AF727-57AF-4E80-A3F0-DACADCC59258}" destId="{5F2487DC-F199-404D-810B-33D49753248B}" srcOrd="0" destOrd="0" presId="urn:microsoft.com/office/officeart/2005/8/layout/vList2"/>
    <dgm:cxn modelId="{9ECB71F6-25B8-4DE8-AC75-781686CC5C9D}" type="presParOf" srcId="{2C6AF727-57AF-4E80-A3F0-DACADCC59258}" destId="{B7185C50-DF5E-4E3A-98BA-14A99BF50B1C}" srcOrd="1" destOrd="0" presId="urn:microsoft.com/office/officeart/2005/8/layout/vList2"/>
    <dgm:cxn modelId="{81522366-EF82-4C3B-A04D-B4698ED1B61A}" type="presParOf" srcId="{2C6AF727-57AF-4E80-A3F0-DACADCC59258}" destId="{00E7D355-64B8-4D6C-A34E-13F0EC74CBFC}" srcOrd="2" destOrd="0" presId="urn:microsoft.com/office/officeart/2005/8/layout/vList2"/>
    <dgm:cxn modelId="{396B173A-40DD-40A4-B3D5-B6F4C6F8BBD7}" type="presParOf" srcId="{2C6AF727-57AF-4E80-A3F0-DACADCC59258}" destId="{03433B47-3E00-4926-BF0D-0E08AD671E71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1EDCF50-7F29-4EE2-BC6D-9341B88BCB4B}" type="doc">
      <dgm:prSet loTypeId="urn:microsoft.com/office/officeart/2005/8/layout/vList2" loCatId="list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pPr latinLnBrk="1"/>
          <a:endParaRPr lang="ko-KR" altLang="en-US"/>
        </a:p>
      </dgm:t>
    </dgm:pt>
    <dgm:pt modelId="{C3CB84D5-8CED-4B7C-B813-1CB940511061}">
      <dgm:prSet/>
      <dgm:spPr/>
      <dgm:t>
        <a:bodyPr/>
        <a:lstStyle/>
        <a:p>
          <a:pPr latinLnBrk="1"/>
          <a:endParaRPr lang="ko-KR" sz="1800" dirty="0">
            <a:latin typeface="+mj-ea"/>
            <a:ea typeface="+mj-ea"/>
          </a:endParaRPr>
        </a:p>
      </dgm:t>
    </dgm:pt>
    <dgm:pt modelId="{DD50D0D7-4057-4018-89F6-4BA696F1D428}" type="sibTrans" cxnId="{6A80DF05-1B32-40F1-ACA7-6C29AC4C7722}">
      <dgm:prSet/>
      <dgm:spPr/>
      <dgm:t>
        <a:bodyPr/>
        <a:lstStyle/>
        <a:p>
          <a:pPr latinLnBrk="1"/>
          <a:endParaRPr lang="ko-KR" altLang="en-US"/>
        </a:p>
      </dgm:t>
    </dgm:pt>
    <dgm:pt modelId="{30C824F8-A0D7-46DB-9FFF-35B9695113A8}" type="parTrans" cxnId="{6A80DF05-1B32-40F1-ACA7-6C29AC4C7722}">
      <dgm:prSet/>
      <dgm:spPr/>
      <dgm:t>
        <a:bodyPr/>
        <a:lstStyle/>
        <a:p>
          <a:pPr latinLnBrk="1"/>
          <a:endParaRPr lang="ko-KR" altLang="en-US"/>
        </a:p>
      </dgm:t>
    </dgm:pt>
    <dgm:pt modelId="{5D0CB7CF-90C6-4DB5-BBA7-DF7CD8F1F06E}">
      <dgm:prSet/>
      <dgm:spPr/>
      <dgm:t>
        <a:bodyPr/>
        <a:lstStyle/>
        <a:p>
          <a:pPr latinLnBrk="1"/>
          <a:r>
            <a:rPr lang="ko-KR" sz="1800" dirty="0">
              <a:latin typeface="+mj-ea"/>
              <a:ea typeface="+mj-ea"/>
            </a:rPr>
            <a:t>관리자 페이지 회원 관리</a:t>
          </a:r>
          <a:r>
            <a:rPr lang="en-US" sz="1800" dirty="0">
              <a:latin typeface="+mj-ea"/>
              <a:ea typeface="+mj-ea"/>
            </a:rPr>
            <a:t>, </a:t>
          </a:r>
          <a:r>
            <a:rPr lang="ko-KR" sz="1800" dirty="0">
              <a:latin typeface="+mj-ea"/>
              <a:ea typeface="+mj-ea"/>
            </a:rPr>
            <a:t>약품 관리</a:t>
          </a:r>
          <a:r>
            <a:rPr lang="en-US" sz="1800" dirty="0">
              <a:latin typeface="+mj-ea"/>
              <a:ea typeface="+mj-ea"/>
            </a:rPr>
            <a:t>, </a:t>
          </a:r>
          <a:r>
            <a:rPr lang="ko-KR" sz="1800" dirty="0">
              <a:latin typeface="+mj-ea"/>
              <a:ea typeface="+mj-ea"/>
            </a:rPr>
            <a:t>게시판 관리</a:t>
          </a:r>
          <a:r>
            <a:rPr lang="en-US" sz="1800" dirty="0">
              <a:latin typeface="+mj-ea"/>
              <a:ea typeface="+mj-ea"/>
            </a:rPr>
            <a:t>, </a:t>
          </a:r>
          <a:r>
            <a:rPr lang="ko-KR" sz="1800" dirty="0">
              <a:latin typeface="+mj-ea"/>
              <a:ea typeface="+mj-ea"/>
            </a:rPr>
            <a:t>질병 목록을 관리 가능</a:t>
          </a:r>
        </a:p>
      </dgm:t>
    </dgm:pt>
    <dgm:pt modelId="{20886DCA-2A3F-49EF-81E6-5ECFC747FF09}" type="sibTrans" cxnId="{573F909B-474C-42E8-9D91-5816DE48DE02}">
      <dgm:prSet/>
      <dgm:spPr/>
      <dgm:t>
        <a:bodyPr/>
        <a:lstStyle/>
        <a:p>
          <a:pPr latinLnBrk="1"/>
          <a:endParaRPr lang="ko-KR" altLang="en-US"/>
        </a:p>
      </dgm:t>
    </dgm:pt>
    <dgm:pt modelId="{950B93BD-AFA1-4CD2-BC86-3DFB914F7168}" type="parTrans" cxnId="{573F909B-474C-42E8-9D91-5816DE48DE02}">
      <dgm:prSet/>
      <dgm:spPr/>
      <dgm:t>
        <a:bodyPr/>
        <a:lstStyle/>
        <a:p>
          <a:pPr latinLnBrk="1"/>
          <a:endParaRPr lang="ko-KR" altLang="en-US"/>
        </a:p>
      </dgm:t>
    </dgm:pt>
    <dgm:pt modelId="{54E6AE34-73C9-498B-A836-6102D6FC473F}">
      <dgm:prSet/>
      <dgm:spPr/>
      <dgm:t>
        <a:bodyPr/>
        <a:lstStyle/>
        <a:p>
          <a:pPr latinLnBrk="1"/>
          <a:r>
            <a:rPr lang="ko-KR" sz="1800" b="0" i="0" baseline="0" dirty="0">
              <a:latin typeface="+mj-ea"/>
              <a:ea typeface="+mj-ea"/>
            </a:rPr>
            <a:t>게시판</a:t>
          </a:r>
          <a:r>
            <a:rPr lang="en-US" altLang="ko-KR" sz="1800" b="0" i="0" baseline="0" dirty="0">
              <a:latin typeface="+mj-ea"/>
              <a:ea typeface="+mj-ea"/>
            </a:rPr>
            <a:t> </a:t>
          </a:r>
          <a:r>
            <a:rPr lang="en-US" sz="1800" b="0" i="0" baseline="0" dirty="0">
              <a:latin typeface="+mj-ea"/>
              <a:ea typeface="+mj-ea"/>
            </a:rPr>
            <a:t>Q&amp;A, </a:t>
          </a:r>
          <a:r>
            <a:rPr lang="ko-KR" sz="1800" dirty="0">
              <a:latin typeface="+mj-ea"/>
              <a:ea typeface="+mj-ea"/>
            </a:rPr>
            <a:t>후기 작성 가능</a:t>
          </a:r>
        </a:p>
      </dgm:t>
    </dgm:pt>
    <dgm:pt modelId="{463BA40F-9B08-4CB1-8890-B83F95A4F799}" type="sibTrans" cxnId="{E8E93887-704D-4D10-8D8D-DFDA7BE03FFD}">
      <dgm:prSet/>
      <dgm:spPr/>
      <dgm:t>
        <a:bodyPr/>
        <a:lstStyle/>
        <a:p>
          <a:pPr latinLnBrk="1"/>
          <a:endParaRPr lang="ko-KR" altLang="en-US"/>
        </a:p>
      </dgm:t>
    </dgm:pt>
    <dgm:pt modelId="{C0E503C0-EE4D-4296-867A-AB238F88E800}" type="parTrans" cxnId="{E8E93887-704D-4D10-8D8D-DFDA7BE03FFD}">
      <dgm:prSet/>
      <dgm:spPr/>
      <dgm:t>
        <a:bodyPr/>
        <a:lstStyle/>
        <a:p>
          <a:pPr latinLnBrk="1"/>
          <a:endParaRPr lang="ko-KR" altLang="en-US"/>
        </a:p>
      </dgm:t>
    </dgm:pt>
    <dgm:pt modelId="{8AFACA73-56D9-4A79-B676-353F1F1F2BB1}">
      <dgm:prSet/>
      <dgm:spPr/>
      <dgm:t>
        <a:bodyPr/>
        <a:lstStyle/>
        <a:p>
          <a:pPr latinLnBrk="1"/>
          <a:r>
            <a:rPr lang="ko-KR" altLang="en-US" sz="1800" dirty="0">
              <a:latin typeface="+mj-ea"/>
              <a:ea typeface="+mj-ea"/>
            </a:rPr>
            <a:t>찾은 약품을 저장 및 삭제 가능</a:t>
          </a:r>
        </a:p>
      </dgm:t>
    </dgm:pt>
    <dgm:pt modelId="{D52F0D51-773C-4F53-807D-5351619D8A08}" type="sibTrans" cxnId="{78B1449C-1F3F-436A-BC7A-E589870FEA38}">
      <dgm:prSet/>
      <dgm:spPr/>
      <dgm:t>
        <a:bodyPr/>
        <a:lstStyle/>
        <a:p>
          <a:pPr latinLnBrk="1"/>
          <a:endParaRPr lang="ko-KR" altLang="en-US"/>
        </a:p>
      </dgm:t>
    </dgm:pt>
    <dgm:pt modelId="{7FB41407-A847-4CFA-BC10-C0643BB9AF71}" type="parTrans" cxnId="{78B1449C-1F3F-436A-BC7A-E589870FEA38}">
      <dgm:prSet/>
      <dgm:spPr/>
      <dgm:t>
        <a:bodyPr/>
        <a:lstStyle/>
        <a:p>
          <a:pPr latinLnBrk="1"/>
          <a:endParaRPr lang="ko-KR" altLang="en-US"/>
        </a:p>
      </dgm:t>
    </dgm:pt>
    <dgm:pt modelId="{C00F6D31-2C3C-4175-AE49-9E1F4A8F2401}">
      <dgm:prSet custT="1"/>
      <dgm:spPr/>
      <dgm:t>
        <a:bodyPr/>
        <a:lstStyle/>
        <a:p>
          <a:pPr latinLnBrk="1"/>
          <a:r>
            <a:rPr lang="ko-KR" sz="1800" dirty="0">
              <a:latin typeface="+mj-ea"/>
              <a:ea typeface="+mj-ea"/>
            </a:rPr>
            <a:t>증상</a:t>
          </a:r>
          <a:r>
            <a:rPr lang="en-US" sz="1800" dirty="0">
              <a:latin typeface="+mj-ea"/>
              <a:ea typeface="+mj-ea"/>
            </a:rPr>
            <a:t>, </a:t>
          </a:r>
          <a:r>
            <a:rPr lang="ko-KR" sz="1800" dirty="0">
              <a:latin typeface="+mj-ea"/>
              <a:ea typeface="+mj-ea"/>
            </a:rPr>
            <a:t>복용 연령</a:t>
          </a:r>
          <a:r>
            <a:rPr lang="en-US" sz="1800" dirty="0">
              <a:latin typeface="+mj-ea"/>
              <a:ea typeface="+mj-ea"/>
            </a:rPr>
            <a:t>, </a:t>
          </a:r>
          <a:r>
            <a:rPr lang="ko-KR" sz="1800" dirty="0">
              <a:latin typeface="+mj-ea"/>
              <a:ea typeface="+mj-ea"/>
            </a:rPr>
            <a:t>임신 여부등을 기입하여 필요한 약품을 검색 </a:t>
          </a:r>
          <a:endParaRPr lang="ko-KR" altLang="en-US" sz="1050" dirty="0">
            <a:latin typeface="+mj-ea"/>
            <a:ea typeface="+mj-ea"/>
          </a:endParaRPr>
        </a:p>
      </dgm:t>
    </dgm:pt>
    <dgm:pt modelId="{769DBDC3-151A-415C-9C59-739A629083A4}" type="sibTrans" cxnId="{C3EAD954-F64A-4DC9-B328-7FB359911B8D}">
      <dgm:prSet/>
      <dgm:spPr/>
      <dgm:t>
        <a:bodyPr/>
        <a:lstStyle/>
        <a:p>
          <a:pPr latinLnBrk="1"/>
          <a:endParaRPr lang="ko-KR" altLang="en-US"/>
        </a:p>
      </dgm:t>
    </dgm:pt>
    <dgm:pt modelId="{D4AE4FA8-B2BA-4D54-84D8-315AC4B5304D}" type="parTrans" cxnId="{C3EAD954-F64A-4DC9-B328-7FB359911B8D}">
      <dgm:prSet/>
      <dgm:spPr/>
      <dgm:t>
        <a:bodyPr/>
        <a:lstStyle/>
        <a:p>
          <a:pPr latinLnBrk="1"/>
          <a:endParaRPr lang="ko-KR" altLang="en-US"/>
        </a:p>
      </dgm:t>
    </dgm:pt>
    <dgm:pt modelId="{74BA584D-CF5B-4A4F-8431-C56A6D67040A}">
      <dgm:prSet custT="1"/>
      <dgm:spPr/>
      <dgm:t>
        <a:bodyPr/>
        <a:lstStyle/>
        <a:p>
          <a:pPr latinLnBrk="1"/>
          <a:r>
            <a:rPr lang="ko-KR" altLang="en-US" sz="1800" dirty="0">
              <a:latin typeface="+mj-ea"/>
              <a:ea typeface="+mj-ea"/>
            </a:rPr>
            <a:t>유저 로그인</a:t>
          </a:r>
          <a:r>
            <a:rPr lang="en-US" altLang="ko-KR" sz="1800" dirty="0">
              <a:latin typeface="+mj-ea"/>
              <a:ea typeface="+mj-ea"/>
            </a:rPr>
            <a:t>, </a:t>
          </a:r>
          <a:r>
            <a:rPr lang="ko-KR" altLang="en-US" sz="1800" dirty="0">
              <a:latin typeface="+mj-ea"/>
              <a:ea typeface="+mj-ea"/>
            </a:rPr>
            <a:t>회원가입</a:t>
          </a:r>
          <a:r>
            <a:rPr lang="en-US" altLang="ko-KR" sz="1800" dirty="0">
              <a:latin typeface="+mj-ea"/>
              <a:ea typeface="+mj-ea"/>
            </a:rPr>
            <a:t>, </a:t>
          </a:r>
          <a:r>
            <a:rPr lang="ko-KR" altLang="en-US" sz="1800" dirty="0">
              <a:latin typeface="+mj-ea"/>
              <a:ea typeface="+mj-ea"/>
            </a:rPr>
            <a:t>탈퇴</a:t>
          </a:r>
          <a:r>
            <a:rPr lang="en-US" altLang="ko-KR" sz="1800" dirty="0">
              <a:latin typeface="+mj-ea"/>
              <a:ea typeface="+mj-ea"/>
            </a:rPr>
            <a:t>, </a:t>
          </a:r>
          <a:r>
            <a:rPr lang="ko-KR" altLang="en-US" sz="1800" dirty="0">
              <a:latin typeface="+mj-ea"/>
              <a:ea typeface="+mj-ea"/>
            </a:rPr>
            <a:t>아이디</a:t>
          </a:r>
          <a:r>
            <a:rPr lang="en-US" altLang="ko-KR" sz="1800" dirty="0">
              <a:latin typeface="+mj-ea"/>
              <a:ea typeface="+mj-ea"/>
            </a:rPr>
            <a:t>/</a:t>
          </a:r>
          <a:r>
            <a:rPr lang="ko-KR" altLang="en-US" sz="1800" dirty="0">
              <a:latin typeface="+mj-ea"/>
              <a:ea typeface="+mj-ea"/>
            </a:rPr>
            <a:t>비밀번호 찾기 기능</a:t>
          </a:r>
        </a:p>
      </dgm:t>
    </dgm:pt>
    <dgm:pt modelId="{1BC59258-907D-4CAD-8913-62B6888C5B13}" type="sibTrans" cxnId="{087576B2-6907-4F30-880C-796907288A86}">
      <dgm:prSet/>
      <dgm:spPr/>
      <dgm:t>
        <a:bodyPr/>
        <a:lstStyle/>
        <a:p>
          <a:pPr latinLnBrk="1"/>
          <a:endParaRPr lang="ko-KR" altLang="en-US"/>
        </a:p>
      </dgm:t>
    </dgm:pt>
    <dgm:pt modelId="{DA85EC22-3A1C-4C8E-BC8A-0E37B5B13BBC}" type="parTrans" cxnId="{087576B2-6907-4F30-880C-796907288A86}">
      <dgm:prSet/>
      <dgm:spPr/>
      <dgm:t>
        <a:bodyPr/>
        <a:lstStyle/>
        <a:p>
          <a:pPr latinLnBrk="1"/>
          <a:endParaRPr lang="ko-KR" altLang="en-US"/>
        </a:p>
      </dgm:t>
    </dgm:pt>
    <dgm:pt modelId="{B254B7EF-6F1D-4115-94FC-0ADD78F4F935}">
      <dgm:prSet custT="1"/>
      <dgm:spPr/>
      <dgm:t>
        <a:bodyPr/>
        <a:lstStyle/>
        <a:p>
          <a:pPr latinLnBrk="1"/>
          <a:r>
            <a:rPr lang="ko-KR" altLang="en-US" sz="2600" b="1" i="0" baseline="0" dirty="0">
              <a:latin typeface="+mj-ea"/>
              <a:ea typeface="+mj-ea"/>
            </a:rPr>
            <a:t>기능 요약</a:t>
          </a:r>
          <a:endParaRPr lang="ko-KR" altLang="en-US" sz="2600" dirty="0">
            <a:latin typeface="+mj-ea"/>
            <a:ea typeface="+mj-ea"/>
          </a:endParaRPr>
        </a:p>
      </dgm:t>
    </dgm:pt>
    <dgm:pt modelId="{DD44C376-DE0E-46C5-BC9A-040CE4C77A43}" type="sibTrans" cxnId="{FD4E82FE-10DD-40A3-B1BD-F4B368AD75E7}">
      <dgm:prSet/>
      <dgm:spPr/>
      <dgm:t>
        <a:bodyPr/>
        <a:lstStyle/>
        <a:p>
          <a:pPr latinLnBrk="1"/>
          <a:endParaRPr lang="ko-KR" altLang="en-US"/>
        </a:p>
      </dgm:t>
    </dgm:pt>
    <dgm:pt modelId="{D135DEC6-48EE-4039-A36F-E1672100A246}" type="parTrans" cxnId="{FD4E82FE-10DD-40A3-B1BD-F4B368AD75E7}">
      <dgm:prSet/>
      <dgm:spPr/>
      <dgm:t>
        <a:bodyPr/>
        <a:lstStyle/>
        <a:p>
          <a:pPr latinLnBrk="1"/>
          <a:endParaRPr lang="ko-KR" altLang="en-US"/>
        </a:p>
      </dgm:t>
    </dgm:pt>
    <dgm:pt modelId="{074DC362-9AF7-411A-9B38-55E4D2DE9EC5}" type="pres">
      <dgm:prSet presAssocID="{C1EDCF50-7F29-4EE2-BC6D-9341B88BCB4B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C41D86E-7AB0-4B15-8C08-451D26782920}" type="pres">
      <dgm:prSet presAssocID="{B254B7EF-6F1D-4115-94FC-0ADD78F4F935}" presName="parentText" presStyleLbl="node1" presStyleIdx="0" presStyleCnt="1" custScaleY="67160" custLinFactNeighborY="-13167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E5630FD-713E-4FB0-8EC5-24463A45A846}" type="pres">
      <dgm:prSet presAssocID="{B254B7EF-6F1D-4115-94FC-0ADD78F4F935}" presName="childText" presStyleLbl="revTx" presStyleIdx="0" presStyleCnt="1" custLinFactNeighborX="0" custLinFactNeighborY="-469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78B1449C-1F3F-436A-BC7A-E589870FEA38}" srcId="{B254B7EF-6F1D-4115-94FC-0ADD78F4F935}" destId="{8AFACA73-56D9-4A79-B676-353F1F1F2BB1}" srcOrd="2" destOrd="0" parTransId="{7FB41407-A847-4CFA-BC10-C0643BB9AF71}" sibTransId="{D52F0D51-773C-4F53-807D-5351619D8A08}"/>
    <dgm:cxn modelId="{A12291DF-5CC4-4890-8A08-341F0D3F6CDD}" type="presOf" srcId="{8AFACA73-56D9-4A79-B676-353F1F1F2BB1}" destId="{6E5630FD-713E-4FB0-8EC5-24463A45A846}" srcOrd="0" destOrd="2" presId="urn:microsoft.com/office/officeart/2005/8/layout/vList2"/>
    <dgm:cxn modelId="{30577099-9885-44FC-8B84-4F7DF908351F}" type="presOf" srcId="{5D0CB7CF-90C6-4DB5-BBA7-DF7CD8F1F06E}" destId="{6E5630FD-713E-4FB0-8EC5-24463A45A846}" srcOrd="0" destOrd="4" presId="urn:microsoft.com/office/officeart/2005/8/layout/vList2"/>
    <dgm:cxn modelId="{FD4E82FE-10DD-40A3-B1BD-F4B368AD75E7}" srcId="{C1EDCF50-7F29-4EE2-BC6D-9341B88BCB4B}" destId="{B254B7EF-6F1D-4115-94FC-0ADD78F4F935}" srcOrd="0" destOrd="0" parTransId="{D135DEC6-48EE-4039-A36F-E1672100A246}" sibTransId="{DD44C376-DE0E-46C5-BC9A-040CE4C77A43}"/>
    <dgm:cxn modelId="{C6FAB730-482F-4751-88CE-09523748EA56}" type="presOf" srcId="{C3CB84D5-8CED-4B7C-B813-1CB940511061}" destId="{6E5630FD-713E-4FB0-8EC5-24463A45A846}" srcOrd="0" destOrd="5" presId="urn:microsoft.com/office/officeart/2005/8/layout/vList2"/>
    <dgm:cxn modelId="{6A80DF05-1B32-40F1-ACA7-6C29AC4C7722}" srcId="{B254B7EF-6F1D-4115-94FC-0ADD78F4F935}" destId="{C3CB84D5-8CED-4B7C-B813-1CB940511061}" srcOrd="5" destOrd="0" parTransId="{30C824F8-A0D7-46DB-9FFF-35B9695113A8}" sibTransId="{DD50D0D7-4057-4018-89F6-4BA696F1D428}"/>
    <dgm:cxn modelId="{087576B2-6907-4F30-880C-796907288A86}" srcId="{B254B7EF-6F1D-4115-94FC-0ADD78F4F935}" destId="{74BA584D-CF5B-4A4F-8431-C56A6D67040A}" srcOrd="0" destOrd="0" parTransId="{DA85EC22-3A1C-4C8E-BC8A-0E37B5B13BBC}" sibTransId="{1BC59258-907D-4CAD-8913-62B6888C5B13}"/>
    <dgm:cxn modelId="{20004FA7-34C0-490F-BD04-E61A803DF639}" type="presOf" srcId="{74BA584D-CF5B-4A4F-8431-C56A6D67040A}" destId="{6E5630FD-713E-4FB0-8EC5-24463A45A846}" srcOrd="0" destOrd="0" presId="urn:microsoft.com/office/officeart/2005/8/layout/vList2"/>
    <dgm:cxn modelId="{7C39C66F-A25E-44E1-A10B-ACAD47EBF7F3}" type="presOf" srcId="{B254B7EF-6F1D-4115-94FC-0ADD78F4F935}" destId="{CC41D86E-7AB0-4B15-8C08-451D26782920}" srcOrd="0" destOrd="0" presId="urn:microsoft.com/office/officeart/2005/8/layout/vList2"/>
    <dgm:cxn modelId="{00C2A4C0-FDC7-4F55-A084-86C16B85EB71}" type="presOf" srcId="{C1EDCF50-7F29-4EE2-BC6D-9341B88BCB4B}" destId="{074DC362-9AF7-411A-9B38-55E4D2DE9EC5}" srcOrd="0" destOrd="0" presId="urn:microsoft.com/office/officeart/2005/8/layout/vList2"/>
    <dgm:cxn modelId="{C3EAD954-F64A-4DC9-B328-7FB359911B8D}" srcId="{B254B7EF-6F1D-4115-94FC-0ADD78F4F935}" destId="{C00F6D31-2C3C-4175-AE49-9E1F4A8F2401}" srcOrd="1" destOrd="0" parTransId="{D4AE4FA8-B2BA-4D54-84D8-315AC4B5304D}" sibTransId="{769DBDC3-151A-415C-9C59-739A629083A4}"/>
    <dgm:cxn modelId="{423E52C7-2984-434F-AD2D-2CA3A5C0F1B3}" type="presOf" srcId="{54E6AE34-73C9-498B-A836-6102D6FC473F}" destId="{6E5630FD-713E-4FB0-8EC5-24463A45A846}" srcOrd="0" destOrd="3" presId="urn:microsoft.com/office/officeart/2005/8/layout/vList2"/>
    <dgm:cxn modelId="{4400B70E-F30F-4E9A-B5E9-D705B124F3D1}" type="presOf" srcId="{C00F6D31-2C3C-4175-AE49-9E1F4A8F2401}" destId="{6E5630FD-713E-4FB0-8EC5-24463A45A846}" srcOrd="0" destOrd="1" presId="urn:microsoft.com/office/officeart/2005/8/layout/vList2"/>
    <dgm:cxn modelId="{573F909B-474C-42E8-9D91-5816DE48DE02}" srcId="{B254B7EF-6F1D-4115-94FC-0ADD78F4F935}" destId="{5D0CB7CF-90C6-4DB5-BBA7-DF7CD8F1F06E}" srcOrd="4" destOrd="0" parTransId="{950B93BD-AFA1-4CD2-BC86-3DFB914F7168}" sibTransId="{20886DCA-2A3F-49EF-81E6-5ECFC747FF09}"/>
    <dgm:cxn modelId="{E8E93887-704D-4D10-8D8D-DFDA7BE03FFD}" srcId="{B254B7EF-6F1D-4115-94FC-0ADD78F4F935}" destId="{54E6AE34-73C9-498B-A836-6102D6FC473F}" srcOrd="3" destOrd="0" parTransId="{C0E503C0-EE4D-4296-867A-AB238F88E800}" sibTransId="{463BA40F-9B08-4CB1-8890-B83F95A4F799}"/>
    <dgm:cxn modelId="{EBE93281-1ED6-465C-9280-10A91A1A92F7}" type="presParOf" srcId="{074DC362-9AF7-411A-9B38-55E4D2DE9EC5}" destId="{CC41D86E-7AB0-4B15-8C08-451D26782920}" srcOrd="0" destOrd="0" presId="urn:microsoft.com/office/officeart/2005/8/layout/vList2"/>
    <dgm:cxn modelId="{CBBD5160-1FDC-4AD1-9AE2-D657D0595355}" type="presParOf" srcId="{074DC362-9AF7-411A-9B38-55E4D2DE9EC5}" destId="{6E5630FD-713E-4FB0-8EC5-24463A45A846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2487DC-F199-404D-810B-33D49753248B}">
      <dsp:nvSpPr>
        <dsp:cNvPr id="0" name=""/>
        <dsp:cNvSpPr/>
      </dsp:nvSpPr>
      <dsp:spPr>
        <a:xfrm>
          <a:off x="0" y="58137"/>
          <a:ext cx="10536101" cy="817202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l" defTabSz="11557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600" b="1" kern="1200" dirty="0">
              <a:latin typeface="+mj-ea"/>
              <a:ea typeface="+mj-ea"/>
            </a:rPr>
            <a:t>기획 배경</a:t>
          </a:r>
        </a:p>
      </dsp:txBody>
      <dsp:txXfrm>
        <a:off x="39893" y="98030"/>
        <a:ext cx="10456315" cy="737416"/>
      </dsp:txXfrm>
    </dsp:sp>
    <dsp:sp modelId="{B7185C50-DF5E-4E3A-98BA-14A99BF50B1C}">
      <dsp:nvSpPr>
        <dsp:cNvPr id="0" name=""/>
        <dsp:cNvSpPr/>
      </dsp:nvSpPr>
      <dsp:spPr>
        <a:xfrm>
          <a:off x="0" y="1041922"/>
          <a:ext cx="10536101" cy="11911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4521" tIns="22860" rIns="128016" bIns="22860" numCol="1" spcCol="1270" anchor="t" anchorCtr="0">
          <a:noAutofit/>
        </a:bodyPr>
        <a:lstStyle/>
        <a:p>
          <a:pPr marL="171450" lvl="1" indent="-171450" algn="l" defTabSz="80010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ko-KR" altLang="en-US" sz="1800" kern="1200" dirty="0">
              <a:latin typeface="+mj-ea"/>
              <a:ea typeface="+mj-ea"/>
            </a:rPr>
            <a:t>병원에 방문할 수 없는 상황을 가정하여 처방전 없이 구매할 수 있는 일반 의약품 및 안전 상비약을  빠른 시간내에 찾고</a:t>
          </a:r>
          <a:r>
            <a:rPr lang="en-US" altLang="en-US" sz="1800" kern="1200" dirty="0">
              <a:latin typeface="+mj-ea"/>
              <a:ea typeface="+mj-ea"/>
            </a:rPr>
            <a:t>, </a:t>
          </a:r>
          <a:r>
            <a:rPr lang="ko-KR" altLang="en-US" sz="1800" kern="1200" dirty="0">
              <a:latin typeface="+mj-ea"/>
              <a:ea typeface="+mj-ea"/>
            </a:rPr>
            <a:t>구매할 수 있도록 도와주는 서비스를 기획</a:t>
          </a:r>
        </a:p>
        <a:p>
          <a:pPr marL="171450" lvl="1" indent="-171450" algn="l" defTabSz="80010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endParaRPr lang="ko-KR" altLang="en-US" sz="1800" kern="1200" dirty="0">
            <a:latin typeface="+mj-ea"/>
            <a:ea typeface="+mj-ea"/>
          </a:endParaRPr>
        </a:p>
      </dsp:txBody>
      <dsp:txXfrm>
        <a:off x="0" y="1041922"/>
        <a:ext cx="10536101" cy="1191155"/>
      </dsp:txXfrm>
    </dsp:sp>
    <dsp:sp modelId="{00E7D355-64B8-4D6C-A34E-13F0EC74CBFC}">
      <dsp:nvSpPr>
        <dsp:cNvPr id="0" name=""/>
        <dsp:cNvSpPr/>
      </dsp:nvSpPr>
      <dsp:spPr>
        <a:xfrm>
          <a:off x="0" y="2204431"/>
          <a:ext cx="10536101" cy="817202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l" defTabSz="11557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600" b="1" kern="1200" dirty="0">
              <a:latin typeface="+mj-ea"/>
              <a:ea typeface="+mj-ea"/>
            </a:rPr>
            <a:t>기대 효과</a:t>
          </a:r>
        </a:p>
      </dsp:txBody>
      <dsp:txXfrm>
        <a:off x="39893" y="2244324"/>
        <a:ext cx="10456315" cy="737416"/>
      </dsp:txXfrm>
    </dsp:sp>
    <dsp:sp modelId="{03433B47-3E00-4926-BF0D-0E08AD671E71}">
      <dsp:nvSpPr>
        <dsp:cNvPr id="0" name=""/>
        <dsp:cNvSpPr/>
      </dsp:nvSpPr>
      <dsp:spPr>
        <a:xfrm>
          <a:off x="0" y="3112567"/>
          <a:ext cx="10536101" cy="8162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4521" tIns="22860" rIns="128016" bIns="22860" numCol="1" spcCol="1270" anchor="t" anchorCtr="0">
          <a:noAutofit/>
        </a:bodyPr>
        <a:lstStyle/>
        <a:p>
          <a:pPr marL="171450" lvl="1" indent="-171450" algn="l" defTabSz="80010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ko-KR" altLang="en-US" sz="1800" kern="1200" dirty="0">
              <a:latin typeface="+mj-ea"/>
              <a:ea typeface="+mj-ea"/>
            </a:rPr>
            <a:t>다양한 의약품에 대한 정보를 최소한의 시간으로 획득하여 정보 검색 피로감 저하</a:t>
          </a:r>
        </a:p>
        <a:p>
          <a:pPr marL="171450" lvl="1" indent="-171450" algn="l" defTabSz="80010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ko-KR" altLang="en-US" sz="1800" kern="1200" dirty="0">
              <a:latin typeface="+mj-ea"/>
              <a:ea typeface="+mj-ea"/>
            </a:rPr>
            <a:t>검색된 정보를 저장하여 이후 비슷한 증상</a:t>
          </a:r>
          <a:r>
            <a:rPr lang="en-US" altLang="en-US" sz="1800" kern="1200" dirty="0">
              <a:latin typeface="+mj-ea"/>
              <a:ea typeface="+mj-ea"/>
            </a:rPr>
            <a:t>, </a:t>
          </a:r>
          <a:r>
            <a:rPr lang="ko-KR" altLang="en-US" sz="1800" kern="1200" dirty="0">
              <a:latin typeface="+mj-ea"/>
              <a:ea typeface="+mj-ea"/>
            </a:rPr>
            <a:t>상황에 대해 검색 하지 않고 저장된 정보를 활용하여 검색으로 인한 소요시간 최소화</a:t>
          </a:r>
        </a:p>
      </dsp:txBody>
      <dsp:txXfrm>
        <a:off x="0" y="3112567"/>
        <a:ext cx="10536101" cy="81620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C41D86E-7AB0-4B15-8C08-451D26782920}">
      <dsp:nvSpPr>
        <dsp:cNvPr id="0" name=""/>
        <dsp:cNvSpPr/>
      </dsp:nvSpPr>
      <dsp:spPr>
        <a:xfrm>
          <a:off x="0" y="69729"/>
          <a:ext cx="10536101" cy="817202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l" defTabSz="11557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600" b="1" i="0" kern="1200" baseline="0" dirty="0">
              <a:latin typeface="+mj-ea"/>
              <a:ea typeface="+mj-ea"/>
            </a:rPr>
            <a:t>기능 요약</a:t>
          </a:r>
          <a:endParaRPr lang="ko-KR" altLang="en-US" sz="2600" kern="1200" dirty="0">
            <a:latin typeface="+mj-ea"/>
            <a:ea typeface="+mj-ea"/>
          </a:endParaRPr>
        </a:p>
      </dsp:txBody>
      <dsp:txXfrm>
        <a:off x="39893" y="109622"/>
        <a:ext cx="10456315" cy="737416"/>
      </dsp:txXfrm>
    </dsp:sp>
    <dsp:sp modelId="{6E5630FD-713E-4FB0-8EC5-24463A45A846}">
      <dsp:nvSpPr>
        <dsp:cNvPr id="0" name=""/>
        <dsp:cNvSpPr/>
      </dsp:nvSpPr>
      <dsp:spPr>
        <a:xfrm>
          <a:off x="0" y="1175294"/>
          <a:ext cx="10536101" cy="26237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4521" tIns="22860" rIns="128016" bIns="22860" numCol="1" spcCol="1270" anchor="t" anchorCtr="0">
          <a:noAutofit/>
        </a:bodyPr>
        <a:lstStyle/>
        <a:p>
          <a:pPr marL="171450" lvl="1" indent="-171450" algn="l" defTabSz="80010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ko-KR" altLang="en-US" sz="1800" kern="1200" dirty="0">
              <a:latin typeface="+mj-ea"/>
              <a:ea typeface="+mj-ea"/>
            </a:rPr>
            <a:t>유저 로그인</a:t>
          </a:r>
          <a:r>
            <a:rPr lang="en-US" altLang="ko-KR" sz="1800" kern="1200" dirty="0">
              <a:latin typeface="+mj-ea"/>
              <a:ea typeface="+mj-ea"/>
            </a:rPr>
            <a:t>, </a:t>
          </a:r>
          <a:r>
            <a:rPr lang="ko-KR" altLang="en-US" sz="1800" kern="1200" dirty="0">
              <a:latin typeface="+mj-ea"/>
              <a:ea typeface="+mj-ea"/>
            </a:rPr>
            <a:t>회원가입</a:t>
          </a:r>
          <a:r>
            <a:rPr lang="en-US" altLang="ko-KR" sz="1800" kern="1200" dirty="0">
              <a:latin typeface="+mj-ea"/>
              <a:ea typeface="+mj-ea"/>
            </a:rPr>
            <a:t>, </a:t>
          </a:r>
          <a:r>
            <a:rPr lang="ko-KR" altLang="en-US" sz="1800" kern="1200" dirty="0">
              <a:latin typeface="+mj-ea"/>
              <a:ea typeface="+mj-ea"/>
            </a:rPr>
            <a:t>탈퇴</a:t>
          </a:r>
          <a:r>
            <a:rPr lang="en-US" altLang="ko-KR" sz="1800" kern="1200" dirty="0">
              <a:latin typeface="+mj-ea"/>
              <a:ea typeface="+mj-ea"/>
            </a:rPr>
            <a:t>, </a:t>
          </a:r>
          <a:r>
            <a:rPr lang="ko-KR" altLang="en-US" sz="1800" kern="1200" dirty="0">
              <a:latin typeface="+mj-ea"/>
              <a:ea typeface="+mj-ea"/>
            </a:rPr>
            <a:t>아이디</a:t>
          </a:r>
          <a:r>
            <a:rPr lang="en-US" altLang="ko-KR" sz="1800" kern="1200" dirty="0">
              <a:latin typeface="+mj-ea"/>
              <a:ea typeface="+mj-ea"/>
            </a:rPr>
            <a:t>/</a:t>
          </a:r>
          <a:r>
            <a:rPr lang="ko-KR" altLang="en-US" sz="1800" kern="1200" dirty="0">
              <a:latin typeface="+mj-ea"/>
              <a:ea typeface="+mj-ea"/>
            </a:rPr>
            <a:t>비밀번호 찾기 기능</a:t>
          </a:r>
        </a:p>
        <a:p>
          <a:pPr marL="171450" lvl="1" indent="-171450" algn="l" defTabSz="80010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ko-KR" sz="1800" kern="1200" dirty="0">
              <a:latin typeface="+mj-ea"/>
              <a:ea typeface="+mj-ea"/>
            </a:rPr>
            <a:t>증상</a:t>
          </a:r>
          <a:r>
            <a:rPr lang="en-US" sz="1800" kern="1200" dirty="0">
              <a:latin typeface="+mj-ea"/>
              <a:ea typeface="+mj-ea"/>
            </a:rPr>
            <a:t>, </a:t>
          </a:r>
          <a:r>
            <a:rPr lang="ko-KR" sz="1800" kern="1200" dirty="0">
              <a:latin typeface="+mj-ea"/>
              <a:ea typeface="+mj-ea"/>
            </a:rPr>
            <a:t>복용 연령</a:t>
          </a:r>
          <a:r>
            <a:rPr lang="en-US" sz="1800" kern="1200" dirty="0">
              <a:latin typeface="+mj-ea"/>
              <a:ea typeface="+mj-ea"/>
            </a:rPr>
            <a:t>, </a:t>
          </a:r>
          <a:r>
            <a:rPr lang="ko-KR" sz="1800" kern="1200" dirty="0">
              <a:latin typeface="+mj-ea"/>
              <a:ea typeface="+mj-ea"/>
            </a:rPr>
            <a:t>임신 여부등을 기입하여 필요한 약품을 검색 </a:t>
          </a:r>
          <a:endParaRPr lang="ko-KR" altLang="en-US" sz="1050" kern="1200" dirty="0">
            <a:latin typeface="+mj-ea"/>
            <a:ea typeface="+mj-ea"/>
          </a:endParaRPr>
        </a:p>
        <a:p>
          <a:pPr marL="171450" lvl="1" indent="-171450" algn="l" defTabSz="80010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ko-KR" altLang="en-US" sz="1800" kern="1200" dirty="0">
              <a:latin typeface="+mj-ea"/>
              <a:ea typeface="+mj-ea"/>
            </a:rPr>
            <a:t>찾은 약품을 저장 및 삭제 가능</a:t>
          </a:r>
        </a:p>
        <a:p>
          <a:pPr marL="171450" lvl="1" indent="-171450" algn="l" defTabSz="80010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ko-KR" sz="1800" b="0" i="0" kern="1200" baseline="0" dirty="0">
              <a:latin typeface="+mj-ea"/>
              <a:ea typeface="+mj-ea"/>
            </a:rPr>
            <a:t>게시판</a:t>
          </a:r>
          <a:r>
            <a:rPr lang="en-US" altLang="ko-KR" sz="1800" b="0" i="0" kern="1200" baseline="0" dirty="0">
              <a:latin typeface="+mj-ea"/>
              <a:ea typeface="+mj-ea"/>
            </a:rPr>
            <a:t> </a:t>
          </a:r>
          <a:r>
            <a:rPr lang="en-US" sz="1800" b="0" i="0" kern="1200" baseline="0" dirty="0">
              <a:latin typeface="+mj-ea"/>
              <a:ea typeface="+mj-ea"/>
            </a:rPr>
            <a:t>Q&amp;A, </a:t>
          </a:r>
          <a:r>
            <a:rPr lang="ko-KR" sz="1800" kern="1200" dirty="0">
              <a:latin typeface="+mj-ea"/>
              <a:ea typeface="+mj-ea"/>
            </a:rPr>
            <a:t>후기 작성 가능</a:t>
          </a:r>
        </a:p>
        <a:p>
          <a:pPr marL="171450" lvl="1" indent="-171450" algn="l" defTabSz="80010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ko-KR" sz="1800" kern="1200" dirty="0">
              <a:latin typeface="+mj-ea"/>
              <a:ea typeface="+mj-ea"/>
            </a:rPr>
            <a:t>관리자 페이지 회원 관리</a:t>
          </a:r>
          <a:r>
            <a:rPr lang="en-US" sz="1800" kern="1200" dirty="0">
              <a:latin typeface="+mj-ea"/>
              <a:ea typeface="+mj-ea"/>
            </a:rPr>
            <a:t>, </a:t>
          </a:r>
          <a:r>
            <a:rPr lang="ko-KR" sz="1800" kern="1200" dirty="0">
              <a:latin typeface="+mj-ea"/>
              <a:ea typeface="+mj-ea"/>
            </a:rPr>
            <a:t>약품 관리</a:t>
          </a:r>
          <a:r>
            <a:rPr lang="en-US" sz="1800" kern="1200" dirty="0">
              <a:latin typeface="+mj-ea"/>
              <a:ea typeface="+mj-ea"/>
            </a:rPr>
            <a:t>, </a:t>
          </a:r>
          <a:r>
            <a:rPr lang="ko-KR" sz="1800" kern="1200" dirty="0">
              <a:latin typeface="+mj-ea"/>
              <a:ea typeface="+mj-ea"/>
            </a:rPr>
            <a:t>게시판 관리</a:t>
          </a:r>
          <a:r>
            <a:rPr lang="en-US" sz="1800" kern="1200" dirty="0">
              <a:latin typeface="+mj-ea"/>
              <a:ea typeface="+mj-ea"/>
            </a:rPr>
            <a:t>, </a:t>
          </a:r>
          <a:r>
            <a:rPr lang="ko-KR" sz="1800" kern="1200" dirty="0">
              <a:latin typeface="+mj-ea"/>
              <a:ea typeface="+mj-ea"/>
            </a:rPr>
            <a:t>질병 목록을 관리 가능</a:t>
          </a:r>
        </a:p>
        <a:p>
          <a:pPr marL="171450" lvl="1" indent="-171450" algn="l" defTabSz="80010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endParaRPr lang="ko-KR" sz="1800" kern="1200" dirty="0">
            <a:latin typeface="+mj-ea"/>
            <a:ea typeface="+mj-ea"/>
          </a:endParaRPr>
        </a:p>
      </dsp:txBody>
      <dsp:txXfrm>
        <a:off x="0" y="1175294"/>
        <a:ext cx="10536101" cy="262372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6"/>
          <p:cNvSpPr/>
          <p:nvPr/>
        </p:nvSpPr>
        <p:spPr bwMode="gray">
          <a:xfrm>
            <a:off x="11393715" y="5873327"/>
            <a:ext cx="798285" cy="987315"/>
          </a:xfrm>
          <a:custGeom>
            <a:avLst/>
            <a:gdLst>
              <a:gd name="connsiteX0" fmla="*/ 587828 w 598714"/>
              <a:gd name="connsiteY0" fmla="*/ 0 h 979714"/>
              <a:gd name="connsiteX1" fmla="*/ 598714 w 598714"/>
              <a:gd name="connsiteY1" fmla="*/ 979714 h 979714"/>
              <a:gd name="connsiteX2" fmla="*/ 174171 w 598714"/>
              <a:gd name="connsiteY2" fmla="*/ 968828 h 979714"/>
              <a:gd name="connsiteX3" fmla="*/ 0 w 598714"/>
              <a:gd name="connsiteY3" fmla="*/ 185057 h 979714"/>
              <a:gd name="connsiteX4" fmla="*/ 587828 w 598714"/>
              <a:gd name="connsiteY4" fmla="*/ 0 h 979714"/>
              <a:gd name="connsiteX0" fmla="*/ 595944 w 598714"/>
              <a:gd name="connsiteY0" fmla="*/ 0 h 984674"/>
              <a:gd name="connsiteX1" fmla="*/ 598714 w 598714"/>
              <a:gd name="connsiteY1" fmla="*/ 984674 h 984674"/>
              <a:gd name="connsiteX2" fmla="*/ 174171 w 598714"/>
              <a:gd name="connsiteY2" fmla="*/ 973788 h 984674"/>
              <a:gd name="connsiteX3" fmla="*/ 0 w 598714"/>
              <a:gd name="connsiteY3" fmla="*/ 190017 h 984674"/>
              <a:gd name="connsiteX4" fmla="*/ 595944 w 598714"/>
              <a:gd name="connsiteY4" fmla="*/ 0 h 984674"/>
              <a:gd name="connsiteX0" fmla="*/ 595944 w 598714"/>
              <a:gd name="connsiteY0" fmla="*/ 0 h 987315"/>
              <a:gd name="connsiteX1" fmla="*/ 598714 w 598714"/>
              <a:gd name="connsiteY1" fmla="*/ 984674 h 987315"/>
              <a:gd name="connsiteX2" fmla="*/ 179582 w 598714"/>
              <a:gd name="connsiteY2" fmla="*/ 987315 h 987315"/>
              <a:gd name="connsiteX3" fmla="*/ 0 w 598714"/>
              <a:gd name="connsiteY3" fmla="*/ 190017 h 987315"/>
              <a:gd name="connsiteX4" fmla="*/ 595944 w 598714"/>
              <a:gd name="connsiteY4" fmla="*/ 0 h 987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8714" h="987315">
                <a:moveTo>
                  <a:pt x="595944" y="0"/>
                </a:moveTo>
                <a:cubicBezTo>
                  <a:pt x="596867" y="328225"/>
                  <a:pt x="597791" y="656449"/>
                  <a:pt x="598714" y="984674"/>
                </a:cubicBezTo>
                <a:lnTo>
                  <a:pt x="179582" y="987315"/>
                </a:lnTo>
                <a:lnTo>
                  <a:pt x="0" y="190017"/>
                </a:lnTo>
                <a:lnTo>
                  <a:pt x="59594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6" name="Freeform 15"/>
          <p:cNvSpPr/>
          <p:nvPr/>
        </p:nvSpPr>
        <p:spPr bwMode="gray">
          <a:xfrm>
            <a:off x="10406744" y="2677887"/>
            <a:ext cx="1790009" cy="3298371"/>
          </a:xfrm>
          <a:custGeom>
            <a:avLst/>
            <a:gdLst>
              <a:gd name="connsiteX0" fmla="*/ 0 w 1338943"/>
              <a:gd name="connsiteY0" fmla="*/ 206828 h 3298371"/>
              <a:gd name="connsiteX1" fmla="*/ 1338943 w 1338943"/>
              <a:gd name="connsiteY1" fmla="*/ 0 h 3298371"/>
              <a:gd name="connsiteX2" fmla="*/ 1328057 w 1338943"/>
              <a:gd name="connsiteY2" fmla="*/ 3102428 h 3298371"/>
              <a:gd name="connsiteX3" fmla="*/ 718457 w 1338943"/>
              <a:gd name="connsiteY3" fmla="*/ 3298371 h 3298371"/>
              <a:gd name="connsiteX4" fmla="*/ 0 w 1338943"/>
              <a:gd name="connsiteY4" fmla="*/ 206828 h 3298371"/>
              <a:gd name="connsiteX0" fmla="*/ 0 w 1342507"/>
              <a:gd name="connsiteY0" fmla="*/ 206828 h 3298371"/>
              <a:gd name="connsiteX1" fmla="*/ 1338943 w 1342507"/>
              <a:gd name="connsiteY1" fmla="*/ 0 h 3298371"/>
              <a:gd name="connsiteX2" fmla="*/ 1338878 w 1342507"/>
              <a:gd name="connsiteY2" fmla="*/ 3097919 h 3298371"/>
              <a:gd name="connsiteX3" fmla="*/ 718457 w 1342507"/>
              <a:gd name="connsiteY3" fmla="*/ 3298371 h 3298371"/>
              <a:gd name="connsiteX4" fmla="*/ 0 w 1342507"/>
              <a:gd name="connsiteY4" fmla="*/ 206828 h 3298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42507" h="3298371">
                <a:moveTo>
                  <a:pt x="0" y="206828"/>
                </a:moveTo>
                <a:lnTo>
                  <a:pt x="1338943" y="0"/>
                </a:lnTo>
                <a:cubicBezTo>
                  <a:pt x="1335314" y="1034143"/>
                  <a:pt x="1342507" y="2063776"/>
                  <a:pt x="1338878" y="3097919"/>
                </a:cubicBezTo>
                <a:lnTo>
                  <a:pt x="718457" y="3298371"/>
                </a:lnTo>
                <a:lnTo>
                  <a:pt x="0" y="20682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5" name="Freeform 14"/>
          <p:cNvSpPr/>
          <p:nvPr/>
        </p:nvSpPr>
        <p:spPr bwMode="gray">
          <a:xfrm>
            <a:off x="-14515" y="2917372"/>
            <a:ext cx="11509829" cy="3940629"/>
          </a:xfrm>
          <a:custGeom>
            <a:avLst/>
            <a:gdLst>
              <a:gd name="connsiteX0" fmla="*/ 0 w 8632372"/>
              <a:gd name="connsiteY0" fmla="*/ 3940629 h 3940629"/>
              <a:gd name="connsiteX1" fmla="*/ 2732315 w 8632372"/>
              <a:gd name="connsiteY1" fmla="*/ 783772 h 3940629"/>
              <a:gd name="connsiteX2" fmla="*/ 7696200 w 8632372"/>
              <a:gd name="connsiteY2" fmla="*/ 0 h 3940629"/>
              <a:gd name="connsiteX3" fmla="*/ 8632372 w 8632372"/>
              <a:gd name="connsiteY3" fmla="*/ 3940629 h 3940629"/>
              <a:gd name="connsiteX4" fmla="*/ 0 w 8632372"/>
              <a:gd name="connsiteY4" fmla="*/ 3940629 h 3940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32372" h="3940629">
                <a:moveTo>
                  <a:pt x="0" y="3940629"/>
                </a:moveTo>
                <a:lnTo>
                  <a:pt x="2732315" y="783772"/>
                </a:lnTo>
                <a:lnTo>
                  <a:pt x="7696200" y="0"/>
                </a:lnTo>
                <a:lnTo>
                  <a:pt x="8632372" y="3940629"/>
                </a:lnTo>
                <a:lnTo>
                  <a:pt x="0" y="3940629"/>
                </a:lnTo>
                <a:close/>
              </a:path>
            </a:pathLst>
          </a:cu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>
            <a:off x="865632" y="6419088"/>
            <a:ext cx="10460736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white">
          <a:xfrm>
            <a:off x="11558016" y="6419088"/>
            <a:ext cx="633984" cy="365760"/>
          </a:xfrm>
        </p:spPr>
        <p:txBody>
          <a:bodyPr/>
          <a:lstStyle/>
          <a:p>
            <a:fld id="{3A2A124C-672C-4845-8767-FADAE3599C8C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Freeform 8"/>
          <p:cNvSpPr/>
          <p:nvPr/>
        </p:nvSpPr>
        <p:spPr bwMode="gray">
          <a:xfrm>
            <a:off x="2363433" y="1"/>
            <a:ext cx="1747915" cy="1115627"/>
          </a:xfrm>
          <a:custGeom>
            <a:avLst/>
            <a:gdLst>
              <a:gd name="connsiteX0" fmla="*/ 0 w 1310936"/>
              <a:gd name="connsiteY0" fmla="*/ 0 h 1115627"/>
              <a:gd name="connsiteX1" fmla="*/ 435006 w 1310936"/>
              <a:gd name="connsiteY1" fmla="*/ 1115627 h 1115627"/>
              <a:gd name="connsiteX2" fmla="*/ 1310936 w 1310936"/>
              <a:gd name="connsiteY2" fmla="*/ 645111 h 1115627"/>
              <a:gd name="connsiteX3" fmla="*/ 1222159 w 1310936"/>
              <a:gd name="connsiteY3" fmla="*/ 0 h 1115627"/>
              <a:gd name="connsiteX4" fmla="*/ 0 w 1310936"/>
              <a:gd name="connsiteY4" fmla="*/ 0 h 1115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0936" h="1115627">
                <a:moveTo>
                  <a:pt x="0" y="0"/>
                </a:moveTo>
                <a:lnTo>
                  <a:pt x="435006" y="1115627"/>
                </a:lnTo>
                <a:lnTo>
                  <a:pt x="1310936" y="645111"/>
                </a:lnTo>
                <a:lnTo>
                  <a:pt x="1222159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Freeform 7"/>
          <p:cNvSpPr/>
          <p:nvPr/>
        </p:nvSpPr>
        <p:spPr bwMode="gray">
          <a:xfrm>
            <a:off x="-7890" y="1"/>
            <a:ext cx="2693033" cy="1452979"/>
          </a:xfrm>
          <a:custGeom>
            <a:avLst/>
            <a:gdLst>
              <a:gd name="connsiteX0" fmla="*/ 0 w 2013857"/>
              <a:gd name="connsiteY0" fmla="*/ 10886 h 1436914"/>
              <a:gd name="connsiteX1" fmla="*/ 0 w 2013857"/>
              <a:gd name="connsiteY1" fmla="*/ 1436914 h 1436914"/>
              <a:gd name="connsiteX2" fmla="*/ 2013857 w 2013857"/>
              <a:gd name="connsiteY2" fmla="*/ 794657 h 1436914"/>
              <a:gd name="connsiteX3" fmla="*/ 1687286 w 2013857"/>
              <a:gd name="connsiteY3" fmla="*/ 0 h 1436914"/>
              <a:gd name="connsiteX4" fmla="*/ 0 w 2013857"/>
              <a:gd name="connsiteY4" fmla="*/ 10886 h 1436914"/>
              <a:gd name="connsiteX0" fmla="*/ 0 w 2013857"/>
              <a:gd name="connsiteY0" fmla="*/ 2008 h 1436914"/>
              <a:gd name="connsiteX1" fmla="*/ 0 w 2013857"/>
              <a:gd name="connsiteY1" fmla="*/ 1436914 h 1436914"/>
              <a:gd name="connsiteX2" fmla="*/ 2013857 w 2013857"/>
              <a:gd name="connsiteY2" fmla="*/ 794657 h 1436914"/>
              <a:gd name="connsiteX3" fmla="*/ 1687286 w 2013857"/>
              <a:gd name="connsiteY3" fmla="*/ 0 h 1436914"/>
              <a:gd name="connsiteX4" fmla="*/ 0 w 2013857"/>
              <a:gd name="connsiteY4" fmla="*/ 2008 h 1436914"/>
              <a:gd name="connsiteX0" fmla="*/ 5918 w 2019775"/>
              <a:gd name="connsiteY0" fmla="*/ 2008 h 1452979"/>
              <a:gd name="connsiteX1" fmla="*/ 5918 w 2019775"/>
              <a:gd name="connsiteY1" fmla="*/ 1436914 h 1452979"/>
              <a:gd name="connsiteX2" fmla="*/ 0 w 2019775"/>
              <a:gd name="connsiteY2" fmla="*/ 1452979 h 1452979"/>
              <a:gd name="connsiteX3" fmla="*/ 2019775 w 2019775"/>
              <a:gd name="connsiteY3" fmla="*/ 794657 h 1452979"/>
              <a:gd name="connsiteX4" fmla="*/ 1693204 w 2019775"/>
              <a:gd name="connsiteY4" fmla="*/ 0 h 1452979"/>
              <a:gd name="connsiteX5" fmla="*/ 5918 w 2019775"/>
              <a:gd name="connsiteY5" fmla="*/ 2008 h 1452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19775" h="1452979">
                <a:moveTo>
                  <a:pt x="5918" y="2008"/>
                </a:moveTo>
                <a:lnTo>
                  <a:pt x="5918" y="1436914"/>
                </a:lnTo>
                <a:lnTo>
                  <a:pt x="0" y="1452979"/>
                </a:lnTo>
                <a:lnTo>
                  <a:pt x="2019775" y="794657"/>
                </a:lnTo>
                <a:lnTo>
                  <a:pt x="1693204" y="0"/>
                </a:lnTo>
                <a:lnTo>
                  <a:pt x="5918" y="2008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" name="Freeform 10"/>
          <p:cNvSpPr/>
          <p:nvPr/>
        </p:nvSpPr>
        <p:spPr bwMode="gray">
          <a:xfrm>
            <a:off x="-4175" y="895611"/>
            <a:ext cx="2875420" cy="1399784"/>
          </a:xfrm>
          <a:custGeom>
            <a:avLst/>
            <a:gdLst>
              <a:gd name="connsiteX0" fmla="*/ 2048006 w 2148214"/>
              <a:gd name="connsiteY0" fmla="*/ 0 h 1399784"/>
              <a:gd name="connsiteX1" fmla="*/ 2148214 w 2148214"/>
              <a:gd name="connsiteY1" fmla="*/ 253652 h 1399784"/>
              <a:gd name="connsiteX2" fmla="*/ 0 w 2148214"/>
              <a:gd name="connsiteY2" fmla="*/ 1399784 h 1399784"/>
              <a:gd name="connsiteX3" fmla="*/ 0 w 2148214"/>
              <a:gd name="connsiteY3" fmla="*/ 676405 h 1399784"/>
              <a:gd name="connsiteX4" fmla="*/ 2048006 w 2148214"/>
              <a:gd name="connsiteY4" fmla="*/ 0 h 1399784"/>
              <a:gd name="connsiteX0" fmla="*/ 2048006 w 2156565"/>
              <a:gd name="connsiteY0" fmla="*/ 0 h 1399784"/>
              <a:gd name="connsiteX1" fmla="*/ 2156565 w 2156565"/>
              <a:gd name="connsiteY1" fmla="*/ 247389 h 1399784"/>
              <a:gd name="connsiteX2" fmla="*/ 0 w 2156565"/>
              <a:gd name="connsiteY2" fmla="*/ 1399784 h 1399784"/>
              <a:gd name="connsiteX3" fmla="*/ 0 w 2156565"/>
              <a:gd name="connsiteY3" fmla="*/ 676405 h 1399784"/>
              <a:gd name="connsiteX4" fmla="*/ 2048006 w 2156565"/>
              <a:gd name="connsiteY4" fmla="*/ 0 h 1399784"/>
              <a:gd name="connsiteX0" fmla="*/ 2060532 w 2156565"/>
              <a:gd name="connsiteY0" fmla="*/ 0 h 1399784"/>
              <a:gd name="connsiteX1" fmla="*/ 2156565 w 2156565"/>
              <a:gd name="connsiteY1" fmla="*/ 247389 h 1399784"/>
              <a:gd name="connsiteX2" fmla="*/ 0 w 2156565"/>
              <a:gd name="connsiteY2" fmla="*/ 1399784 h 1399784"/>
              <a:gd name="connsiteX3" fmla="*/ 0 w 2156565"/>
              <a:gd name="connsiteY3" fmla="*/ 676405 h 1399784"/>
              <a:gd name="connsiteX4" fmla="*/ 2060532 w 2156565"/>
              <a:gd name="connsiteY4" fmla="*/ 0 h 13997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56565" h="1399784">
                <a:moveTo>
                  <a:pt x="2060532" y="0"/>
                </a:moveTo>
                <a:lnTo>
                  <a:pt x="2156565" y="247389"/>
                </a:lnTo>
                <a:lnTo>
                  <a:pt x="0" y="1399784"/>
                </a:lnTo>
                <a:lnTo>
                  <a:pt x="0" y="676405"/>
                </a:lnTo>
                <a:lnTo>
                  <a:pt x="2060532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white">
          <a:xfrm>
            <a:off x="48768" y="36576"/>
            <a:ext cx="2474976" cy="365760"/>
          </a:xfrm>
        </p:spPr>
        <p:txBody>
          <a:bodyPr/>
          <a:lstStyle/>
          <a:p>
            <a:fld id="{A380D82D-69F1-4B45-A4E2-692F642A9486}" type="datetimeFigureOut">
              <a:rPr lang="ko-KR" altLang="en-US" smtClean="0"/>
              <a:t>2024-01-17</a:t>
            </a:fld>
            <a:endParaRPr lang="ko-KR" altLang="en-US"/>
          </a:p>
        </p:txBody>
      </p:sp>
      <p:sp>
        <p:nvSpPr>
          <p:cNvPr id="18" name="Oval 17"/>
          <p:cNvSpPr/>
          <p:nvPr/>
        </p:nvSpPr>
        <p:spPr bwMode="gray">
          <a:xfrm>
            <a:off x="10119360" y="283464"/>
            <a:ext cx="377952" cy="283464"/>
          </a:xfrm>
          <a:prstGeom prst="ellipse">
            <a:avLst/>
          </a:prstGeom>
          <a:noFill/>
          <a:ln w="57150">
            <a:solidFill>
              <a:schemeClr val="accent6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9" name="Oval 18"/>
          <p:cNvSpPr/>
          <p:nvPr/>
        </p:nvSpPr>
        <p:spPr bwMode="gray">
          <a:xfrm>
            <a:off x="10728960" y="283464"/>
            <a:ext cx="377952" cy="283464"/>
          </a:xfrm>
          <a:prstGeom prst="ellipse">
            <a:avLst/>
          </a:prstGeom>
          <a:noFill/>
          <a:ln w="57150">
            <a:solidFill>
              <a:schemeClr val="accent6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0" name="Oval 19"/>
          <p:cNvSpPr/>
          <p:nvPr/>
        </p:nvSpPr>
        <p:spPr bwMode="gray">
          <a:xfrm>
            <a:off x="11338560" y="283464"/>
            <a:ext cx="377952" cy="283464"/>
          </a:xfrm>
          <a:prstGeom prst="ellipse">
            <a:avLst/>
          </a:prstGeom>
          <a:noFill/>
          <a:ln w="57150">
            <a:solidFill>
              <a:schemeClr val="accent6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gray">
          <a:xfrm>
            <a:off x="902208" y="1755648"/>
            <a:ext cx="10363200" cy="1069848"/>
          </a:xfrm>
        </p:spPr>
        <p:txBody>
          <a:bodyPr/>
          <a:lstStyle>
            <a:lvl1pPr algn="l">
              <a:defRPr b="1">
                <a:solidFill>
                  <a:schemeClr val="tx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902208" y="2834640"/>
            <a:ext cx="8583168" cy="594360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8033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99488" y="128016"/>
            <a:ext cx="8193024" cy="11430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1527048"/>
            <a:ext cx="10972800" cy="4599432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0D82D-69F1-4B45-A4E2-692F642A9486}" type="datetimeFigureOut">
              <a:rPr lang="ko-KR" altLang="en-US" smtClean="0"/>
              <a:t>2024-01-17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A124C-672C-4845-8767-FADAE3599C8C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Oval 6"/>
          <p:cNvSpPr/>
          <p:nvPr/>
        </p:nvSpPr>
        <p:spPr bwMode="gray">
          <a:xfrm>
            <a:off x="402336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Oval 7"/>
          <p:cNvSpPr/>
          <p:nvPr/>
        </p:nvSpPr>
        <p:spPr bwMode="gray">
          <a:xfrm>
            <a:off x="1011936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Oval 8"/>
          <p:cNvSpPr/>
          <p:nvPr/>
        </p:nvSpPr>
        <p:spPr bwMode="gray">
          <a:xfrm>
            <a:off x="1621536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Oval 9"/>
          <p:cNvSpPr/>
          <p:nvPr/>
        </p:nvSpPr>
        <p:spPr bwMode="gray">
          <a:xfrm>
            <a:off x="10180320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" name="Oval 10"/>
          <p:cNvSpPr/>
          <p:nvPr/>
        </p:nvSpPr>
        <p:spPr bwMode="gray">
          <a:xfrm>
            <a:off x="10789920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" name="Oval 11"/>
          <p:cNvSpPr/>
          <p:nvPr/>
        </p:nvSpPr>
        <p:spPr bwMode="gray">
          <a:xfrm>
            <a:off x="11399520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595521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/>
          <p:cNvSpPr/>
          <p:nvPr/>
        </p:nvSpPr>
        <p:spPr bwMode="gray">
          <a:xfrm flipH="1" flipV="1">
            <a:off x="9025831" y="6204296"/>
            <a:ext cx="1137093" cy="653704"/>
          </a:xfrm>
          <a:custGeom>
            <a:avLst/>
            <a:gdLst>
              <a:gd name="connsiteX0" fmla="*/ 0 w 1310936"/>
              <a:gd name="connsiteY0" fmla="*/ 0 h 1115627"/>
              <a:gd name="connsiteX1" fmla="*/ 435006 w 1310936"/>
              <a:gd name="connsiteY1" fmla="*/ 1115627 h 1115627"/>
              <a:gd name="connsiteX2" fmla="*/ 1310936 w 1310936"/>
              <a:gd name="connsiteY2" fmla="*/ 645111 h 1115627"/>
              <a:gd name="connsiteX3" fmla="*/ 1222159 w 1310936"/>
              <a:gd name="connsiteY3" fmla="*/ 0 h 1115627"/>
              <a:gd name="connsiteX4" fmla="*/ 0 w 1310936"/>
              <a:gd name="connsiteY4" fmla="*/ 0 h 1115627"/>
              <a:gd name="connsiteX0" fmla="*/ 0 w 1310936"/>
              <a:gd name="connsiteY0" fmla="*/ 0 h 1063415"/>
              <a:gd name="connsiteX1" fmla="*/ 414592 w 1310936"/>
              <a:gd name="connsiteY1" fmla="*/ 1063415 h 1063415"/>
              <a:gd name="connsiteX2" fmla="*/ 1310936 w 1310936"/>
              <a:gd name="connsiteY2" fmla="*/ 645111 h 1063415"/>
              <a:gd name="connsiteX3" fmla="*/ 1222159 w 1310936"/>
              <a:gd name="connsiteY3" fmla="*/ 0 h 1063415"/>
              <a:gd name="connsiteX4" fmla="*/ 0 w 1310936"/>
              <a:gd name="connsiteY4" fmla="*/ 0 h 1063415"/>
              <a:gd name="connsiteX0" fmla="*/ 0 w 1328969"/>
              <a:gd name="connsiteY0" fmla="*/ 0 h 1063415"/>
              <a:gd name="connsiteX1" fmla="*/ 414592 w 1328969"/>
              <a:gd name="connsiteY1" fmla="*/ 1063415 h 1063415"/>
              <a:gd name="connsiteX2" fmla="*/ 1328969 w 1328969"/>
              <a:gd name="connsiteY2" fmla="*/ 764808 h 1063415"/>
              <a:gd name="connsiteX3" fmla="*/ 1222159 w 1328969"/>
              <a:gd name="connsiteY3" fmla="*/ 0 h 1063415"/>
              <a:gd name="connsiteX4" fmla="*/ 0 w 1328969"/>
              <a:gd name="connsiteY4" fmla="*/ 0 h 1063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28969" h="1063415">
                <a:moveTo>
                  <a:pt x="0" y="0"/>
                </a:moveTo>
                <a:lnTo>
                  <a:pt x="414592" y="1063415"/>
                </a:lnTo>
                <a:lnTo>
                  <a:pt x="1328969" y="764808"/>
                </a:lnTo>
                <a:lnTo>
                  <a:pt x="1222159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3" name="Freeform 12"/>
          <p:cNvSpPr/>
          <p:nvPr/>
        </p:nvSpPr>
        <p:spPr bwMode="gray">
          <a:xfrm flipH="1" flipV="1">
            <a:off x="9882508" y="5623560"/>
            <a:ext cx="2316480" cy="1234440"/>
          </a:xfrm>
          <a:custGeom>
            <a:avLst/>
            <a:gdLst>
              <a:gd name="connsiteX0" fmla="*/ 0 w 2013857"/>
              <a:gd name="connsiteY0" fmla="*/ 10886 h 1436914"/>
              <a:gd name="connsiteX1" fmla="*/ 0 w 2013857"/>
              <a:gd name="connsiteY1" fmla="*/ 1436914 h 1436914"/>
              <a:gd name="connsiteX2" fmla="*/ 2013857 w 2013857"/>
              <a:gd name="connsiteY2" fmla="*/ 794657 h 1436914"/>
              <a:gd name="connsiteX3" fmla="*/ 1687286 w 2013857"/>
              <a:gd name="connsiteY3" fmla="*/ 0 h 1436914"/>
              <a:gd name="connsiteX4" fmla="*/ 0 w 2013857"/>
              <a:gd name="connsiteY4" fmla="*/ 10886 h 1436914"/>
              <a:gd name="connsiteX0" fmla="*/ 0 w 2013857"/>
              <a:gd name="connsiteY0" fmla="*/ 2008 h 1436914"/>
              <a:gd name="connsiteX1" fmla="*/ 0 w 2013857"/>
              <a:gd name="connsiteY1" fmla="*/ 1436914 h 1436914"/>
              <a:gd name="connsiteX2" fmla="*/ 2013857 w 2013857"/>
              <a:gd name="connsiteY2" fmla="*/ 794657 h 1436914"/>
              <a:gd name="connsiteX3" fmla="*/ 1687286 w 2013857"/>
              <a:gd name="connsiteY3" fmla="*/ 0 h 1436914"/>
              <a:gd name="connsiteX4" fmla="*/ 0 w 2013857"/>
              <a:gd name="connsiteY4" fmla="*/ 2008 h 1436914"/>
              <a:gd name="connsiteX0" fmla="*/ 5918 w 2019775"/>
              <a:gd name="connsiteY0" fmla="*/ 2008 h 1452979"/>
              <a:gd name="connsiteX1" fmla="*/ 5918 w 2019775"/>
              <a:gd name="connsiteY1" fmla="*/ 1436914 h 1452979"/>
              <a:gd name="connsiteX2" fmla="*/ 0 w 2019775"/>
              <a:gd name="connsiteY2" fmla="*/ 1452979 h 1452979"/>
              <a:gd name="connsiteX3" fmla="*/ 2019775 w 2019775"/>
              <a:gd name="connsiteY3" fmla="*/ 794657 h 1452979"/>
              <a:gd name="connsiteX4" fmla="*/ 1693204 w 2019775"/>
              <a:gd name="connsiteY4" fmla="*/ 0 h 1452979"/>
              <a:gd name="connsiteX5" fmla="*/ 5918 w 2019775"/>
              <a:gd name="connsiteY5" fmla="*/ 2008 h 1452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19775" h="1452979">
                <a:moveTo>
                  <a:pt x="5918" y="2008"/>
                </a:moveTo>
                <a:lnTo>
                  <a:pt x="5918" y="1436914"/>
                </a:lnTo>
                <a:lnTo>
                  <a:pt x="0" y="1452979"/>
                </a:lnTo>
                <a:lnTo>
                  <a:pt x="2019775" y="794657"/>
                </a:lnTo>
                <a:lnTo>
                  <a:pt x="1693204" y="0"/>
                </a:lnTo>
                <a:lnTo>
                  <a:pt x="5918" y="2008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grpSp>
        <p:nvGrpSpPr>
          <p:cNvPr id="7" name="Group 6"/>
          <p:cNvGrpSpPr/>
          <p:nvPr/>
        </p:nvGrpSpPr>
        <p:grpSpPr bwMode="gray">
          <a:xfrm>
            <a:off x="-7891" y="0"/>
            <a:ext cx="3206496" cy="1783080"/>
            <a:chOff x="-5918" y="0"/>
            <a:chExt cx="3089429" cy="2295395"/>
          </a:xfrm>
        </p:grpSpPr>
        <p:sp>
          <p:nvSpPr>
            <p:cNvPr id="8" name="Freeform 7"/>
            <p:cNvSpPr/>
            <p:nvPr userDrawn="1"/>
          </p:nvSpPr>
          <p:spPr bwMode="gray">
            <a:xfrm>
              <a:off x="1772575" y="0"/>
              <a:ext cx="1310936" cy="1115627"/>
            </a:xfrm>
            <a:custGeom>
              <a:avLst/>
              <a:gdLst>
                <a:gd name="connsiteX0" fmla="*/ 0 w 1310936"/>
                <a:gd name="connsiteY0" fmla="*/ 0 h 1115627"/>
                <a:gd name="connsiteX1" fmla="*/ 435006 w 1310936"/>
                <a:gd name="connsiteY1" fmla="*/ 1115627 h 1115627"/>
                <a:gd name="connsiteX2" fmla="*/ 1310936 w 1310936"/>
                <a:gd name="connsiteY2" fmla="*/ 645111 h 1115627"/>
                <a:gd name="connsiteX3" fmla="*/ 1222159 w 1310936"/>
                <a:gd name="connsiteY3" fmla="*/ 0 h 1115627"/>
                <a:gd name="connsiteX4" fmla="*/ 0 w 1310936"/>
                <a:gd name="connsiteY4" fmla="*/ 0 h 111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0936" h="1115627">
                  <a:moveTo>
                    <a:pt x="0" y="0"/>
                  </a:moveTo>
                  <a:lnTo>
                    <a:pt x="435006" y="1115627"/>
                  </a:lnTo>
                  <a:lnTo>
                    <a:pt x="1310936" y="645111"/>
                  </a:lnTo>
                  <a:lnTo>
                    <a:pt x="122215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9" name="Freeform 8"/>
            <p:cNvSpPr/>
            <p:nvPr userDrawn="1"/>
          </p:nvSpPr>
          <p:spPr bwMode="gray">
            <a:xfrm>
              <a:off x="-5918" y="0"/>
              <a:ext cx="2019775" cy="1452979"/>
            </a:xfrm>
            <a:custGeom>
              <a:avLst/>
              <a:gdLst>
                <a:gd name="connsiteX0" fmla="*/ 0 w 2013857"/>
                <a:gd name="connsiteY0" fmla="*/ 10886 h 1436914"/>
                <a:gd name="connsiteX1" fmla="*/ 0 w 2013857"/>
                <a:gd name="connsiteY1" fmla="*/ 1436914 h 1436914"/>
                <a:gd name="connsiteX2" fmla="*/ 2013857 w 2013857"/>
                <a:gd name="connsiteY2" fmla="*/ 794657 h 1436914"/>
                <a:gd name="connsiteX3" fmla="*/ 1687286 w 2013857"/>
                <a:gd name="connsiteY3" fmla="*/ 0 h 1436914"/>
                <a:gd name="connsiteX4" fmla="*/ 0 w 2013857"/>
                <a:gd name="connsiteY4" fmla="*/ 10886 h 1436914"/>
                <a:gd name="connsiteX0" fmla="*/ 0 w 2013857"/>
                <a:gd name="connsiteY0" fmla="*/ 2008 h 1436914"/>
                <a:gd name="connsiteX1" fmla="*/ 0 w 2013857"/>
                <a:gd name="connsiteY1" fmla="*/ 1436914 h 1436914"/>
                <a:gd name="connsiteX2" fmla="*/ 2013857 w 2013857"/>
                <a:gd name="connsiteY2" fmla="*/ 794657 h 1436914"/>
                <a:gd name="connsiteX3" fmla="*/ 1687286 w 2013857"/>
                <a:gd name="connsiteY3" fmla="*/ 0 h 1436914"/>
                <a:gd name="connsiteX4" fmla="*/ 0 w 2013857"/>
                <a:gd name="connsiteY4" fmla="*/ 2008 h 1436914"/>
                <a:gd name="connsiteX0" fmla="*/ 5918 w 2019775"/>
                <a:gd name="connsiteY0" fmla="*/ 2008 h 1452979"/>
                <a:gd name="connsiteX1" fmla="*/ 5918 w 2019775"/>
                <a:gd name="connsiteY1" fmla="*/ 1436914 h 1452979"/>
                <a:gd name="connsiteX2" fmla="*/ 0 w 2019775"/>
                <a:gd name="connsiteY2" fmla="*/ 1452979 h 1452979"/>
                <a:gd name="connsiteX3" fmla="*/ 2019775 w 2019775"/>
                <a:gd name="connsiteY3" fmla="*/ 794657 h 1452979"/>
                <a:gd name="connsiteX4" fmla="*/ 1693204 w 2019775"/>
                <a:gd name="connsiteY4" fmla="*/ 0 h 1452979"/>
                <a:gd name="connsiteX5" fmla="*/ 5918 w 2019775"/>
                <a:gd name="connsiteY5" fmla="*/ 2008 h 1452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19775" h="1452979">
                  <a:moveTo>
                    <a:pt x="5918" y="2008"/>
                  </a:moveTo>
                  <a:lnTo>
                    <a:pt x="5918" y="1436914"/>
                  </a:lnTo>
                  <a:lnTo>
                    <a:pt x="0" y="1452979"/>
                  </a:lnTo>
                  <a:lnTo>
                    <a:pt x="2019775" y="794657"/>
                  </a:lnTo>
                  <a:lnTo>
                    <a:pt x="1693204" y="0"/>
                  </a:lnTo>
                  <a:lnTo>
                    <a:pt x="5918" y="2008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0" name="Freeform 9"/>
            <p:cNvSpPr/>
            <p:nvPr userDrawn="1"/>
          </p:nvSpPr>
          <p:spPr bwMode="gray">
            <a:xfrm>
              <a:off x="-3132" y="895611"/>
              <a:ext cx="2156565" cy="1399784"/>
            </a:xfrm>
            <a:custGeom>
              <a:avLst/>
              <a:gdLst>
                <a:gd name="connsiteX0" fmla="*/ 2048006 w 2148214"/>
                <a:gd name="connsiteY0" fmla="*/ 0 h 1399784"/>
                <a:gd name="connsiteX1" fmla="*/ 2148214 w 2148214"/>
                <a:gd name="connsiteY1" fmla="*/ 253652 h 1399784"/>
                <a:gd name="connsiteX2" fmla="*/ 0 w 2148214"/>
                <a:gd name="connsiteY2" fmla="*/ 1399784 h 1399784"/>
                <a:gd name="connsiteX3" fmla="*/ 0 w 2148214"/>
                <a:gd name="connsiteY3" fmla="*/ 676405 h 1399784"/>
                <a:gd name="connsiteX4" fmla="*/ 2048006 w 2148214"/>
                <a:gd name="connsiteY4" fmla="*/ 0 h 1399784"/>
                <a:gd name="connsiteX0" fmla="*/ 2048006 w 2156565"/>
                <a:gd name="connsiteY0" fmla="*/ 0 h 1399784"/>
                <a:gd name="connsiteX1" fmla="*/ 2156565 w 2156565"/>
                <a:gd name="connsiteY1" fmla="*/ 247389 h 1399784"/>
                <a:gd name="connsiteX2" fmla="*/ 0 w 2156565"/>
                <a:gd name="connsiteY2" fmla="*/ 1399784 h 1399784"/>
                <a:gd name="connsiteX3" fmla="*/ 0 w 2156565"/>
                <a:gd name="connsiteY3" fmla="*/ 676405 h 1399784"/>
                <a:gd name="connsiteX4" fmla="*/ 2048006 w 2156565"/>
                <a:gd name="connsiteY4" fmla="*/ 0 h 1399784"/>
                <a:gd name="connsiteX0" fmla="*/ 2060532 w 2156565"/>
                <a:gd name="connsiteY0" fmla="*/ 0 h 1399784"/>
                <a:gd name="connsiteX1" fmla="*/ 2156565 w 2156565"/>
                <a:gd name="connsiteY1" fmla="*/ 247389 h 1399784"/>
                <a:gd name="connsiteX2" fmla="*/ 0 w 2156565"/>
                <a:gd name="connsiteY2" fmla="*/ 1399784 h 1399784"/>
                <a:gd name="connsiteX3" fmla="*/ 0 w 2156565"/>
                <a:gd name="connsiteY3" fmla="*/ 676405 h 1399784"/>
                <a:gd name="connsiteX4" fmla="*/ 2060532 w 2156565"/>
                <a:gd name="connsiteY4" fmla="*/ 0 h 139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56565" h="1399784">
                  <a:moveTo>
                    <a:pt x="2060532" y="0"/>
                  </a:moveTo>
                  <a:lnTo>
                    <a:pt x="2156565" y="247389"/>
                  </a:lnTo>
                  <a:lnTo>
                    <a:pt x="0" y="1399784"/>
                  </a:lnTo>
                  <a:lnTo>
                    <a:pt x="0" y="676405"/>
                  </a:lnTo>
                  <a:lnTo>
                    <a:pt x="206053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 bwMode="gray">
          <a:xfrm>
            <a:off x="9339072" y="274639"/>
            <a:ext cx="2243328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 bwMode="gray">
          <a:xfrm>
            <a:off x="609600" y="274639"/>
            <a:ext cx="85344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>
            <a:off x="609600" y="6583680"/>
            <a:ext cx="2844800" cy="228600"/>
          </a:xfrm>
        </p:spPr>
        <p:txBody>
          <a:bodyPr/>
          <a:lstStyle/>
          <a:p>
            <a:fld id="{A380D82D-69F1-4B45-A4E2-692F642A9486}" type="datetimeFigureOut">
              <a:rPr lang="ko-KR" altLang="en-US" smtClean="0"/>
              <a:t>2024-01-17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>
            <a:off x="3560064" y="6583680"/>
            <a:ext cx="5486400" cy="2286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gray">
          <a:xfrm>
            <a:off x="9351264" y="6583680"/>
            <a:ext cx="609600" cy="228600"/>
          </a:xfrm>
        </p:spPr>
        <p:txBody>
          <a:bodyPr/>
          <a:lstStyle/>
          <a:p>
            <a:fld id="{3A2A124C-672C-4845-8767-FADAE3599C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81394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3600" y="109728"/>
            <a:ext cx="7924800" cy="11430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7048"/>
            <a:ext cx="10972800" cy="4599432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0D82D-69F1-4B45-A4E2-692F642A9486}" type="datetimeFigureOut">
              <a:rPr lang="ko-KR" altLang="en-US" smtClean="0"/>
              <a:t>2024-01-17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A124C-672C-4845-8767-FADAE3599C8C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Oval 6"/>
          <p:cNvSpPr/>
          <p:nvPr/>
        </p:nvSpPr>
        <p:spPr bwMode="gray">
          <a:xfrm>
            <a:off x="402336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Oval 7"/>
          <p:cNvSpPr/>
          <p:nvPr/>
        </p:nvSpPr>
        <p:spPr bwMode="gray">
          <a:xfrm>
            <a:off x="1011936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Oval 8"/>
          <p:cNvSpPr/>
          <p:nvPr/>
        </p:nvSpPr>
        <p:spPr bwMode="gray">
          <a:xfrm>
            <a:off x="1621536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Oval 9"/>
          <p:cNvSpPr/>
          <p:nvPr/>
        </p:nvSpPr>
        <p:spPr bwMode="gray">
          <a:xfrm>
            <a:off x="10180320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" name="Oval 10"/>
          <p:cNvSpPr/>
          <p:nvPr/>
        </p:nvSpPr>
        <p:spPr bwMode="gray">
          <a:xfrm>
            <a:off x="10789920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" name="Oval 11"/>
          <p:cNvSpPr/>
          <p:nvPr/>
        </p:nvSpPr>
        <p:spPr bwMode="gray">
          <a:xfrm>
            <a:off x="11399520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7482021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168" y="3438145"/>
            <a:ext cx="10314432" cy="1352931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black">
          <a:xfrm>
            <a:off x="2706624" y="1929384"/>
            <a:ext cx="8558784" cy="1499616"/>
          </a:xfrm>
        </p:spPr>
        <p:txBody>
          <a:bodyPr anchor="b"/>
          <a:lstStyle>
            <a:lvl1pPr marL="0" indent="0">
              <a:buNone/>
              <a:defRPr sz="2000" b="1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0D82D-69F1-4B45-A4E2-692F642A9486}" type="datetimeFigureOut">
              <a:rPr lang="ko-KR" altLang="en-US" smtClean="0"/>
              <a:t>2024-01-17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A124C-672C-4845-8767-FADAE3599C8C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Oval 6"/>
          <p:cNvSpPr/>
          <p:nvPr/>
        </p:nvSpPr>
        <p:spPr bwMode="gray">
          <a:xfrm>
            <a:off x="1011936" y="3099816"/>
            <a:ext cx="377952" cy="283464"/>
          </a:xfrm>
          <a:prstGeom prst="ellipse">
            <a:avLst/>
          </a:prstGeom>
          <a:noFill/>
          <a:ln w="57150">
            <a:solidFill>
              <a:schemeClr val="accent6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Oval 7"/>
          <p:cNvSpPr/>
          <p:nvPr/>
        </p:nvSpPr>
        <p:spPr bwMode="gray">
          <a:xfrm>
            <a:off x="1621536" y="3099816"/>
            <a:ext cx="377952" cy="283464"/>
          </a:xfrm>
          <a:prstGeom prst="ellipse">
            <a:avLst/>
          </a:prstGeom>
          <a:noFill/>
          <a:ln w="57150">
            <a:solidFill>
              <a:schemeClr val="accent6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Oval 8"/>
          <p:cNvSpPr/>
          <p:nvPr/>
        </p:nvSpPr>
        <p:spPr bwMode="gray">
          <a:xfrm>
            <a:off x="2231136" y="3099816"/>
            <a:ext cx="377952" cy="283464"/>
          </a:xfrm>
          <a:prstGeom prst="ellipse">
            <a:avLst/>
          </a:prstGeom>
          <a:noFill/>
          <a:ln w="57150">
            <a:solidFill>
              <a:schemeClr val="accent6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6151342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99488" y="73152"/>
            <a:ext cx="8193024" cy="11430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0D82D-69F1-4B45-A4E2-692F642A9486}" type="datetimeFigureOut">
              <a:rPr lang="ko-KR" altLang="en-US" smtClean="0"/>
              <a:t>2024-01-17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A124C-672C-4845-8767-FADAE3599C8C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Oval 7"/>
          <p:cNvSpPr/>
          <p:nvPr/>
        </p:nvSpPr>
        <p:spPr bwMode="gray">
          <a:xfrm>
            <a:off x="402336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Oval 8"/>
          <p:cNvSpPr/>
          <p:nvPr/>
        </p:nvSpPr>
        <p:spPr bwMode="gray">
          <a:xfrm>
            <a:off x="1011936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Oval 9"/>
          <p:cNvSpPr/>
          <p:nvPr/>
        </p:nvSpPr>
        <p:spPr bwMode="gray">
          <a:xfrm>
            <a:off x="1621536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" name="Oval 10"/>
          <p:cNvSpPr/>
          <p:nvPr/>
        </p:nvSpPr>
        <p:spPr bwMode="gray">
          <a:xfrm>
            <a:off x="10180320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" name="Oval 11"/>
          <p:cNvSpPr/>
          <p:nvPr/>
        </p:nvSpPr>
        <p:spPr bwMode="gray">
          <a:xfrm>
            <a:off x="10789920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3" name="Oval 12"/>
          <p:cNvSpPr/>
          <p:nvPr/>
        </p:nvSpPr>
        <p:spPr bwMode="gray">
          <a:xfrm>
            <a:off x="11399520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2740727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597408" y="1426464"/>
            <a:ext cx="5388864" cy="786384"/>
          </a:xfrm>
        </p:spPr>
        <p:txBody>
          <a:bodyPr anchor="b"/>
          <a:lstStyle>
            <a:lvl1pPr marL="0" indent="0">
              <a:buFont typeface="Arial" pitchFamily="34" charset="0"/>
              <a:buNone/>
              <a:defRPr sz="2400" b="1">
                <a:ln>
                  <a:solidFill>
                    <a:schemeClr val="accent2">
                      <a:lumMod val="50000"/>
                    </a:schemeClr>
                  </a:solidFill>
                </a:ln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7408" y="2240280"/>
            <a:ext cx="5401056" cy="377647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 bwMode="gray">
          <a:xfrm>
            <a:off x="6132576" y="1426464"/>
            <a:ext cx="5388864" cy="786384"/>
          </a:xfrm>
        </p:spPr>
        <p:txBody>
          <a:bodyPr anchor="b"/>
          <a:lstStyle>
            <a:lvl1pPr marL="0" indent="0">
              <a:buNone/>
              <a:defRPr sz="2400" b="1">
                <a:ln>
                  <a:solidFill>
                    <a:schemeClr val="accent4">
                      <a:lumMod val="50000"/>
                    </a:schemeClr>
                  </a:solidFill>
                </a:ln>
                <a:solidFill>
                  <a:schemeClr val="accent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32576" y="2240280"/>
            <a:ext cx="5401056" cy="377647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0D82D-69F1-4B45-A4E2-692F642A9486}" type="datetimeFigureOut">
              <a:rPr lang="ko-KR" altLang="en-US" smtClean="0"/>
              <a:t>2024-01-17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A124C-672C-4845-8767-FADAE3599C8C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0" name="Oval 9"/>
          <p:cNvSpPr/>
          <p:nvPr/>
        </p:nvSpPr>
        <p:spPr bwMode="gray">
          <a:xfrm>
            <a:off x="402336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" name="Oval 10"/>
          <p:cNvSpPr/>
          <p:nvPr/>
        </p:nvSpPr>
        <p:spPr bwMode="gray">
          <a:xfrm>
            <a:off x="1011936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4" name="Oval 13"/>
          <p:cNvSpPr/>
          <p:nvPr/>
        </p:nvSpPr>
        <p:spPr bwMode="gray">
          <a:xfrm>
            <a:off x="10789920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5" name="Oval 14"/>
          <p:cNvSpPr/>
          <p:nvPr/>
        </p:nvSpPr>
        <p:spPr bwMode="gray">
          <a:xfrm>
            <a:off x="11399520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6464" y="73152"/>
            <a:ext cx="9339072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3569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6464" y="109728"/>
            <a:ext cx="9339072" cy="11430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0D82D-69F1-4B45-A4E2-692F642A9486}" type="datetimeFigureOut">
              <a:rPr lang="ko-KR" altLang="en-US" smtClean="0"/>
              <a:t>2024-01-17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A124C-672C-4845-8767-FADAE3599C8C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Oval 5"/>
          <p:cNvSpPr/>
          <p:nvPr/>
        </p:nvSpPr>
        <p:spPr bwMode="gray">
          <a:xfrm>
            <a:off x="402336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" name="Oval 6"/>
          <p:cNvSpPr/>
          <p:nvPr/>
        </p:nvSpPr>
        <p:spPr bwMode="gray">
          <a:xfrm>
            <a:off x="1011936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Oval 7"/>
          <p:cNvSpPr/>
          <p:nvPr/>
        </p:nvSpPr>
        <p:spPr bwMode="gray">
          <a:xfrm>
            <a:off x="10789920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Oval 8"/>
          <p:cNvSpPr/>
          <p:nvPr/>
        </p:nvSpPr>
        <p:spPr bwMode="gray">
          <a:xfrm>
            <a:off x="11399520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1280221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0D82D-69F1-4B45-A4E2-692F642A9486}" type="datetimeFigureOut">
              <a:rPr lang="ko-KR" altLang="en-US" smtClean="0"/>
              <a:t>2024-01-17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A124C-672C-4845-8767-FADAE3599C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07703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 bwMode="gray">
          <a:xfrm>
            <a:off x="-7891" y="0"/>
            <a:ext cx="3206496" cy="1783080"/>
            <a:chOff x="-5918" y="0"/>
            <a:chExt cx="3089429" cy="2295395"/>
          </a:xfrm>
        </p:grpSpPr>
        <p:sp>
          <p:nvSpPr>
            <p:cNvPr id="8" name="Freeform 7"/>
            <p:cNvSpPr/>
            <p:nvPr userDrawn="1"/>
          </p:nvSpPr>
          <p:spPr bwMode="gray">
            <a:xfrm>
              <a:off x="1772575" y="0"/>
              <a:ext cx="1310936" cy="1115627"/>
            </a:xfrm>
            <a:custGeom>
              <a:avLst/>
              <a:gdLst>
                <a:gd name="connsiteX0" fmla="*/ 0 w 1310936"/>
                <a:gd name="connsiteY0" fmla="*/ 0 h 1115627"/>
                <a:gd name="connsiteX1" fmla="*/ 435006 w 1310936"/>
                <a:gd name="connsiteY1" fmla="*/ 1115627 h 1115627"/>
                <a:gd name="connsiteX2" fmla="*/ 1310936 w 1310936"/>
                <a:gd name="connsiteY2" fmla="*/ 645111 h 1115627"/>
                <a:gd name="connsiteX3" fmla="*/ 1222159 w 1310936"/>
                <a:gd name="connsiteY3" fmla="*/ 0 h 1115627"/>
                <a:gd name="connsiteX4" fmla="*/ 0 w 1310936"/>
                <a:gd name="connsiteY4" fmla="*/ 0 h 111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0936" h="1115627">
                  <a:moveTo>
                    <a:pt x="0" y="0"/>
                  </a:moveTo>
                  <a:lnTo>
                    <a:pt x="435006" y="1115627"/>
                  </a:lnTo>
                  <a:lnTo>
                    <a:pt x="1310936" y="645111"/>
                  </a:lnTo>
                  <a:lnTo>
                    <a:pt x="122215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9" name="Freeform 8"/>
            <p:cNvSpPr/>
            <p:nvPr userDrawn="1"/>
          </p:nvSpPr>
          <p:spPr bwMode="gray">
            <a:xfrm>
              <a:off x="-5918" y="0"/>
              <a:ext cx="2019775" cy="1452979"/>
            </a:xfrm>
            <a:custGeom>
              <a:avLst/>
              <a:gdLst>
                <a:gd name="connsiteX0" fmla="*/ 0 w 2013857"/>
                <a:gd name="connsiteY0" fmla="*/ 10886 h 1436914"/>
                <a:gd name="connsiteX1" fmla="*/ 0 w 2013857"/>
                <a:gd name="connsiteY1" fmla="*/ 1436914 h 1436914"/>
                <a:gd name="connsiteX2" fmla="*/ 2013857 w 2013857"/>
                <a:gd name="connsiteY2" fmla="*/ 794657 h 1436914"/>
                <a:gd name="connsiteX3" fmla="*/ 1687286 w 2013857"/>
                <a:gd name="connsiteY3" fmla="*/ 0 h 1436914"/>
                <a:gd name="connsiteX4" fmla="*/ 0 w 2013857"/>
                <a:gd name="connsiteY4" fmla="*/ 10886 h 1436914"/>
                <a:gd name="connsiteX0" fmla="*/ 0 w 2013857"/>
                <a:gd name="connsiteY0" fmla="*/ 2008 h 1436914"/>
                <a:gd name="connsiteX1" fmla="*/ 0 w 2013857"/>
                <a:gd name="connsiteY1" fmla="*/ 1436914 h 1436914"/>
                <a:gd name="connsiteX2" fmla="*/ 2013857 w 2013857"/>
                <a:gd name="connsiteY2" fmla="*/ 794657 h 1436914"/>
                <a:gd name="connsiteX3" fmla="*/ 1687286 w 2013857"/>
                <a:gd name="connsiteY3" fmla="*/ 0 h 1436914"/>
                <a:gd name="connsiteX4" fmla="*/ 0 w 2013857"/>
                <a:gd name="connsiteY4" fmla="*/ 2008 h 1436914"/>
                <a:gd name="connsiteX0" fmla="*/ 5918 w 2019775"/>
                <a:gd name="connsiteY0" fmla="*/ 2008 h 1452979"/>
                <a:gd name="connsiteX1" fmla="*/ 5918 w 2019775"/>
                <a:gd name="connsiteY1" fmla="*/ 1436914 h 1452979"/>
                <a:gd name="connsiteX2" fmla="*/ 0 w 2019775"/>
                <a:gd name="connsiteY2" fmla="*/ 1452979 h 1452979"/>
                <a:gd name="connsiteX3" fmla="*/ 2019775 w 2019775"/>
                <a:gd name="connsiteY3" fmla="*/ 794657 h 1452979"/>
                <a:gd name="connsiteX4" fmla="*/ 1693204 w 2019775"/>
                <a:gd name="connsiteY4" fmla="*/ 0 h 1452979"/>
                <a:gd name="connsiteX5" fmla="*/ 5918 w 2019775"/>
                <a:gd name="connsiteY5" fmla="*/ 2008 h 1452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19775" h="1452979">
                  <a:moveTo>
                    <a:pt x="5918" y="2008"/>
                  </a:moveTo>
                  <a:lnTo>
                    <a:pt x="5918" y="1436914"/>
                  </a:lnTo>
                  <a:lnTo>
                    <a:pt x="0" y="1452979"/>
                  </a:lnTo>
                  <a:lnTo>
                    <a:pt x="2019775" y="794657"/>
                  </a:lnTo>
                  <a:lnTo>
                    <a:pt x="1693204" y="0"/>
                  </a:lnTo>
                  <a:lnTo>
                    <a:pt x="5918" y="2008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0" name="Freeform 9"/>
            <p:cNvSpPr/>
            <p:nvPr userDrawn="1"/>
          </p:nvSpPr>
          <p:spPr bwMode="gray">
            <a:xfrm>
              <a:off x="-3132" y="895611"/>
              <a:ext cx="2156565" cy="1399784"/>
            </a:xfrm>
            <a:custGeom>
              <a:avLst/>
              <a:gdLst>
                <a:gd name="connsiteX0" fmla="*/ 2048006 w 2148214"/>
                <a:gd name="connsiteY0" fmla="*/ 0 h 1399784"/>
                <a:gd name="connsiteX1" fmla="*/ 2148214 w 2148214"/>
                <a:gd name="connsiteY1" fmla="*/ 253652 h 1399784"/>
                <a:gd name="connsiteX2" fmla="*/ 0 w 2148214"/>
                <a:gd name="connsiteY2" fmla="*/ 1399784 h 1399784"/>
                <a:gd name="connsiteX3" fmla="*/ 0 w 2148214"/>
                <a:gd name="connsiteY3" fmla="*/ 676405 h 1399784"/>
                <a:gd name="connsiteX4" fmla="*/ 2048006 w 2148214"/>
                <a:gd name="connsiteY4" fmla="*/ 0 h 1399784"/>
                <a:gd name="connsiteX0" fmla="*/ 2048006 w 2156565"/>
                <a:gd name="connsiteY0" fmla="*/ 0 h 1399784"/>
                <a:gd name="connsiteX1" fmla="*/ 2156565 w 2156565"/>
                <a:gd name="connsiteY1" fmla="*/ 247389 h 1399784"/>
                <a:gd name="connsiteX2" fmla="*/ 0 w 2156565"/>
                <a:gd name="connsiteY2" fmla="*/ 1399784 h 1399784"/>
                <a:gd name="connsiteX3" fmla="*/ 0 w 2156565"/>
                <a:gd name="connsiteY3" fmla="*/ 676405 h 1399784"/>
                <a:gd name="connsiteX4" fmla="*/ 2048006 w 2156565"/>
                <a:gd name="connsiteY4" fmla="*/ 0 h 1399784"/>
                <a:gd name="connsiteX0" fmla="*/ 2060532 w 2156565"/>
                <a:gd name="connsiteY0" fmla="*/ 0 h 1399784"/>
                <a:gd name="connsiteX1" fmla="*/ 2156565 w 2156565"/>
                <a:gd name="connsiteY1" fmla="*/ 247389 h 1399784"/>
                <a:gd name="connsiteX2" fmla="*/ 0 w 2156565"/>
                <a:gd name="connsiteY2" fmla="*/ 1399784 h 1399784"/>
                <a:gd name="connsiteX3" fmla="*/ 0 w 2156565"/>
                <a:gd name="connsiteY3" fmla="*/ 676405 h 1399784"/>
                <a:gd name="connsiteX4" fmla="*/ 2060532 w 2156565"/>
                <a:gd name="connsiteY4" fmla="*/ 0 h 139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56565" h="1399784">
                  <a:moveTo>
                    <a:pt x="2060532" y="0"/>
                  </a:moveTo>
                  <a:lnTo>
                    <a:pt x="2156565" y="247389"/>
                  </a:lnTo>
                  <a:lnTo>
                    <a:pt x="0" y="1399784"/>
                  </a:lnTo>
                  <a:lnTo>
                    <a:pt x="0" y="676405"/>
                  </a:lnTo>
                  <a:lnTo>
                    <a:pt x="206053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">
          <a:xfrm>
            <a:off x="4767071" y="411480"/>
            <a:ext cx="6864096" cy="1162050"/>
          </a:xfrm>
        </p:spPr>
        <p:txBody>
          <a:bodyPr anchor="b">
            <a:normAutofit/>
          </a:bodyPr>
          <a:lstStyle>
            <a:lvl1pPr algn="l">
              <a:defRPr sz="3200" b="1">
                <a:solidFill>
                  <a:schemeClr val="tx2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1664208"/>
            <a:ext cx="6815667" cy="4700016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853440" y="1664208"/>
            <a:ext cx="3767328" cy="4690872"/>
          </a:xfrm>
          <a:solidFill>
            <a:schemeClr val="accent6">
              <a:lumMod val="60000"/>
              <a:lumOff val="40000"/>
            </a:schemeClr>
          </a:solidFill>
          <a:effectLst>
            <a:outerShdw blurRad="50800" dist="38100" dir="5400000" algn="ctr" rotWithShape="0">
              <a:srgbClr val="000000">
                <a:alpha val="40000"/>
              </a:srgbClr>
            </a:outerShdw>
          </a:effectLst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56343" y="6583680"/>
            <a:ext cx="2844800" cy="228600"/>
          </a:xfrm>
        </p:spPr>
        <p:txBody>
          <a:bodyPr/>
          <a:lstStyle/>
          <a:p>
            <a:fld id="{A380D82D-69F1-4B45-A4E2-692F642A9486}" type="datetimeFigureOut">
              <a:rPr lang="ko-KR" altLang="en-US" smtClean="0"/>
              <a:t>2024-01-17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759200" y="6583680"/>
            <a:ext cx="6705600" cy="2286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A124C-672C-4845-8767-FADAE3599C8C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1" name="Oval 10"/>
          <p:cNvSpPr/>
          <p:nvPr/>
        </p:nvSpPr>
        <p:spPr bwMode="gray">
          <a:xfrm>
            <a:off x="3011424" y="1161288"/>
            <a:ext cx="377952" cy="283464"/>
          </a:xfrm>
          <a:prstGeom prst="ellipse">
            <a:avLst/>
          </a:prstGeom>
          <a:noFill/>
          <a:ln w="57150">
            <a:solidFill>
              <a:srgbClr val="C1C1C1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" name="Oval 11"/>
          <p:cNvSpPr/>
          <p:nvPr/>
        </p:nvSpPr>
        <p:spPr bwMode="gray">
          <a:xfrm>
            <a:off x="3621024" y="1161288"/>
            <a:ext cx="377952" cy="283464"/>
          </a:xfrm>
          <a:prstGeom prst="ellipse">
            <a:avLst/>
          </a:prstGeom>
          <a:noFill/>
          <a:ln w="57150">
            <a:solidFill>
              <a:srgbClr val="C1C1C1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3" name="Oval 12"/>
          <p:cNvSpPr/>
          <p:nvPr/>
        </p:nvSpPr>
        <p:spPr bwMode="gray">
          <a:xfrm>
            <a:off x="4230624" y="1161288"/>
            <a:ext cx="377952" cy="283464"/>
          </a:xfrm>
          <a:prstGeom prst="ellipse">
            <a:avLst/>
          </a:prstGeom>
          <a:noFill/>
          <a:ln w="57150">
            <a:solidFill>
              <a:srgbClr val="C1C1C1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8901422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">
          <a:xfrm>
            <a:off x="1146048" y="502920"/>
            <a:ext cx="10204704" cy="566928"/>
          </a:xfrm>
        </p:spPr>
        <p:txBody>
          <a:bodyPr anchor="ctr">
            <a:normAutofit/>
          </a:bodyPr>
          <a:lstStyle>
            <a:lvl1pPr algn="l">
              <a:defRPr sz="2800" b="1">
                <a:solidFill>
                  <a:schemeClr val="tx2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146048" y="1170432"/>
            <a:ext cx="10192512" cy="4114800"/>
          </a:xfrm>
          <a:solidFill>
            <a:schemeClr val="accent6">
              <a:lumMod val="20000"/>
              <a:lumOff val="80000"/>
            </a:schemeClr>
          </a:solidFill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black">
          <a:xfrm>
            <a:off x="1146048" y="5385816"/>
            <a:ext cx="10204704" cy="78638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0D82D-69F1-4B45-A4E2-692F642A9486}" type="datetimeFigureOut">
              <a:rPr lang="ko-KR" altLang="en-US" smtClean="0"/>
              <a:t>2024-01-17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A124C-672C-4845-8767-FADAE3599C8C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Oval 7"/>
          <p:cNvSpPr/>
          <p:nvPr/>
        </p:nvSpPr>
        <p:spPr bwMode="gray">
          <a:xfrm>
            <a:off x="621792" y="658368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Oval 8"/>
          <p:cNvSpPr/>
          <p:nvPr/>
        </p:nvSpPr>
        <p:spPr bwMode="gray">
          <a:xfrm>
            <a:off x="621792" y="5440680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2843330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6" name="Freeform 15"/>
          <p:cNvSpPr/>
          <p:nvPr/>
        </p:nvSpPr>
        <p:spPr bwMode="gray">
          <a:xfrm>
            <a:off x="-1" y="6229431"/>
            <a:ext cx="1822764" cy="209846"/>
          </a:xfrm>
          <a:custGeom>
            <a:avLst/>
            <a:gdLst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2515 w 1367073"/>
              <a:gd name="connsiteY3" fmla="*/ 130628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2899 w 1367073"/>
              <a:gd name="connsiteY3" fmla="*/ 135155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1760 w 1367073"/>
              <a:gd name="connsiteY3" fmla="*/ 146472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0886 w 1367073"/>
              <a:gd name="connsiteY5" fmla="*/ 206828 h 209846"/>
              <a:gd name="connsiteX6" fmla="*/ 0 w 1367073"/>
              <a:gd name="connsiteY6" fmla="*/ 0 h 209846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833 w 1367073"/>
              <a:gd name="connsiteY5" fmla="*/ 208337 h 209846"/>
              <a:gd name="connsiteX6" fmla="*/ 0 w 1367073"/>
              <a:gd name="connsiteY6" fmla="*/ 0 h 209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67073" h="209846">
                <a:moveTo>
                  <a:pt x="0" y="0"/>
                </a:moveTo>
                <a:lnTo>
                  <a:pt x="1230086" y="21771"/>
                </a:lnTo>
                <a:lnTo>
                  <a:pt x="1367073" y="143886"/>
                </a:lnTo>
                <a:lnTo>
                  <a:pt x="521760" y="146472"/>
                </a:lnTo>
                <a:lnTo>
                  <a:pt x="507856" y="209846"/>
                </a:lnTo>
                <a:lnTo>
                  <a:pt x="1833" y="20833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7" name="Freeform 16"/>
          <p:cNvSpPr/>
          <p:nvPr/>
        </p:nvSpPr>
        <p:spPr bwMode="gray">
          <a:xfrm>
            <a:off x="749" y="6469524"/>
            <a:ext cx="1451972" cy="388477"/>
          </a:xfrm>
          <a:custGeom>
            <a:avLst/>
            <a:gdLst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2515 w 1367073"/>
              <a:gd name="connsiteY3" fmla="*/ 130628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2899 w 1367073"/>
              <a:gd name="connsiteY3" fmla="*/ 135155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1760 w 1367073"/>
              <a:gd name="connsiteY3" fmla="*/ 146472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0886 w 1367073"/>
              <a:gd name="connsiteY5" fmla="*/ 206828 h 209846"/>
              <a:gd name="connsiteX6" fmla="*/ 0 w 1367073"/>
              <a:gd name="connsiteY6" fmla="*/ 0 h 209846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833 w 1367073"/>
              <a:gd name="connsiteY5" fmla="*/ 208337 h 209846"/>
              <a:gd name="connsiteX6" fmla="*/ 0 w 1367073"/>
              <a:gd name="connsiteY6" fmla="*/ 0 h 209846"/>
              <a:gd name="connsiteX0" fmla="*/ 0 w 1367073"/>
              <a:gd name="connsiteY0" fmla="*/ 0 h 385634"/>
              <a:gd name="connsiteX1" fmla="*/ 1230086 w 1367073"/>
              <a:gd name="connsiteY1" fmla="*/ 21771 h 385634"/>
              <a:gd name="connsiteX2" fmla="*/ 1367073 w 1367073"/>
              <a:gd name="connsiteY2" fmla="*/ 143886 h 385634"/>
              <a:gd name="connsiteX3" fmla="*/ 521760 w 1367073"/>
              <a:gd name="connsiteY3" fmla="*/ 146472 h 385634"/>
              <a:gd name="connsiteX4" fmla="*/ 507856 w 1367073"/>
              <a:gd name="connsiteY4" fmla="*/ 209846 h 385634"/>
              <a:gd name="connsiteX5" fmla="*/ 7869 w 1367073"/>
              <a:gd name="connsiteY5" fmla="*/ 385634 h 385634"/>
              <a:gd name="connsiteX6" fmla="*/ 0 w 1367073"/>
              <a:gd name="connsiteY6" fmla="*/ 0 h 385634"/>
              <a:gd name="connsiteX0" fmla="*/ 0 w 1367073"/>
              <a:gd name="connsiteY0" fmla="*/ 0 h 390161"/>
              <a:gd name="connsiteX1" fmla="*/ 1230086 w 1367073"/>
              <a:gd name="connsiteY1" fmla="*/ 21771 h 390161"/>
              <a:gd name="connsiteX2" fmla="*/ 1367073 w 1367073"/>
              <a:gd name="connsiteY2" fmla="*/ 143886 h 390161"/>
              <a:gd name="connsiteX3" fmla="*/ 521760 w 1367073"/>
              <a:gd name="connsiteY3" fmla="*/ 146472 h 390161"/>
              <a:gd name="connsiteX4" fmla="*/ 1091050 w 1367073"/>
              <a:gd name="connsiteY4" fmla="*/ 390161 h 390161"/>
              <a:gd name="connsiteX5" fmla="*/ 7869 w 1367073"/>
              <a:gd name="connsiteY5" fmla="*/ 385634 h 390161"/>
              <a:gd name="connsiteX6" fmla="*/ 0 w 1367073"/>
              <a:gd name="connsiteY6" fmla="*/ 0 h 390161"/>
              <a:gd name="connsiteX0" fmla="*/ 0 w 1367073"/>
              <a:gd name="connsiteY0" fmla="*/ 0 h 390161"/>
              <a:gd name="connsiteX1" fmla="*/ 1230086 w 1367073"/>
              <a:gd name="connsiteY1" fmla="*/ 21771 h 390161"/>
              <a:gd name="connsiteX2" fmla="*/ 1367073 w 1367073"/>
              <a:gd name="connsiteY2" fmla="*/ 143886 h 390161"/>
              <a:gd name="connsiteX3" fmla="*/ 1023473 w 1367073"/>
              <a:gd name="connsiteY3" fmla="*/ 113276 h 390161"/>
              <a:gd name="connsiteX4" fmla="*/ 1091050 w 1367073"/>
              <a:gd name="connsiteY4" fmla="*/ 390161 h 390161"/>
              <a:gd name="connsiteX5" fmla="*/ 7869 w 1367073"/>
              <a:gd name="connsiteY5" fmla="*/ 385634 h 390161"/>
              <a:gd name="connsiteX6" fmla="*/ 0 w 1367073"/>
              <a:gd name="connsiteY6" fmla="*/ 0 h 390161"/>
              <a:gd name="connsiteX0" fmla="*/ 0 w 1230086"/>
              <a:gd name="connsiteY0" fmla="*/ 0 h 390161"/>
              <a:gd name="connsiteX1" fmla="*/ 1230086 w 1230086"/>
              <a:gd name="connsiteY1" fmla="*/ 21771 h 390161"/>
              <a:gd name="connsiteX2" fmla="*/ 457200 w 1230086"/>
              <a:gd name="connsiteY2" fmla="*/ 113708 h 390161"/>
              <a:gd name="connsiteX3" fmla="*/ 1023473 w 1230086"/>
              <a:gd name="connsiteY3" fmla="*/ 113276 h 390161"/>
              <a:gd name="connsiteX4" fmla="*/ 1091050 w 1230086"/>
              <a:gd name="connsiteY4" fmla="*/ 390161 h 390161"/>
              <a:gd name="connsiteX5" fmla="*/ 7869 w 1230086"/>
              <a:gd name="connsiteY5" fmla="*/ 385634 h 390161"/>
              <a:gd name="connsiteX6" fmla="*/ 0 w 1230086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57200 w 1091050"/>
              <a:gd name="connsiteY2" fmla="*/ 113708 h 390161"/>
              <a:gd name="connsiteX3" fmla="*/ 1023473 w 1091050"/>
              <a:gd name="connsiteY3" fmla="*/ 113276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57200 w 1091050"/>
              <a:gd name="connsiteY2" fmla="*/ 113708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0410 w 1091050"/>
              <a:gd name="connsiteY1" fmla="*/ 1684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0410 w 1091050"/>
              <a:gd name="connsiteY1" fmla="*/ 1684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3106 w 1091050"/>
              <a:gd name="connsiteY5" fmla="*/ 388015 h 390161"/>
              <a:gd name="connsiteX6" fmla="*/ 0 w 1091050"/>
              <a:gd name="connsiteY6" fmla="*/ 0 h 390161"/>
              <a:gd name="connsiteX0" fmla="*/ 2692 w 1088979"/>
              <a:gd name="connsiteY0" fmla="*/ 697 h 388477"/>
              <a:gd name="connsiteX1" fmla="*/ 498339 w 1088979"/>
              <a:gd name="connsiteY1" fmla="*/ 0 h 388477"/>
              <a:gd name="connsiteX2" fmla="*/ 464654 w 1088979"/>
              <a:gd name="connsiteY2" fmla="*/ 104880 h 388477"/>
              <a:gd name="connsiteX3" fmla="*/ 1028546 w 1088979"/>
              <a:gd name="connsiteY3" fmla="*/ 104448 h 388477"/>
              <a:gd name="connsiteX4" fmla="*/ 1088979 w 1088979"/>
              <a:gd name="connsiteY4" fmla="*/ 388477 h 388477"/>
              <a:gd name="connsiteX5" fmla="*/ 1035 w 1088979"/>
              <a:gd name="connsiteY5" fmla="*/ 386331 h 388477"/>
              <a:gd name="connsiteX6" fmla="*/ 2692 w 1088979"/>
              <a:gd name="connsiteY6" fmla="*/ 697 h 388477"/>
              <a:gd name="connsiteX0" fmla="*/ 310 w 1088979"/>
              <a:gd name="connsiteY0" fmla="*/ 697 h 388477"/>
              <a:gd name="connsiteX1" fmla="*/ 498339 w 1088979"/>
              <a:gd name="connsiteY1" fmla="*/ 0 h 388477"/>
              <a:gd name="connsiteX2" fmla="*/ 464654 w 1088979"/>
              <a:gd name="connsiteY2" fmla="*/ 104880 h 388477"/>
              <a:gd name="connsiteX3" fmla="*/ 1028546 w 1088979"/>
              <a:gd name="connsiteY3" fmla="*/ 104448 h 388477"/>
              <a:gd name="connsiteX4" fmla="*/ 1088979 w 1088979"/>
              <a:gd name="connsiteY4" fmla="*/ 388477 h 388477"/>
              <a:gd name="connsiteX5" fmla="*/ 1035 w 1088979"/>
              <a:gd name="connsiteY5" fmla="*/ 386331 h 388477"/>
              <a:gd name="connsiteX6" fmla="*/ 310 w 1088979"/>
              <a:gd name="connsiteY6" fmla="*/ 697 h 388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88979" h="388477">
                <a:moveTo>
                  <a:pt x="310" y="697"/>
                </a:moveTo>
                <a:lnTo>
                  <a:pt x="498339" y="0"/>
                </a:lnTo>
                <a:lnTo>
                  <a:pt x="464654" y="104880"/>
                </a:lnTo>
                <a:lnTo>
                  <a:pt x="1028546" y="104448"/>
                </a:lnTo>
                <a:lnTo>
                  <a:pt x="1088979" y="388477"/>
                </a:lnTo>
                <a:lnTo>
                  <a:pt x="1035" y="386331"/>
                </a:lnTo>
                <a:cubicBezTo>
                  <a:pt x="0" y="256993"/>
                  <a:pt x="1345" y="130035"/>
                  <a:pt x="310" y="69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8" name="Freeform 17"/>
          <p:cNvSpPr/>
          <p:nvPr/>
        </p:nvSpPr>
        <p:spPr bwMode="gray">
          <a:xfrm>
            <a:off x="668880" y="6389202"/>
            <a:ext cx="6048469" cy="160684"/>
          </a:xfrm>
          <a:custGeom>
            <a:avLst/>
            <a:gdLst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2515 w 1367073"/>
              <a:gd name="connsiteY3" fmla="*/ 130628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2899 w 1367073"/>
              <a:gd name="connsiteY3" fmla="*/ 135155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1760 w 1367073"/>
              <a:gd name="connsiteY3" fmla="*/ 146472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0886 w 1367073"/>
              <a:gd name="connsiteY5" fmla="*/ 206828 h 209846"/>
              <a:gd name="connsiteX6" fmla="*/ 0 w 1367073"/>
              <a:gd name="connsiteY6" fmla="*/ 0 h 209846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833 w 1367073"/>
              <a:gd name="connsiteY5" fmla="*/ 208337 h 209846"/>
              <a:gd name="connsiteX6" fmla="*/ 0 w 1367073"/>
              <a:gd name="connsiteY6" fmla="*/ 0 h 209846"/>
              <a:gd name="connsiteX0" fmla="*/ 0 w 1367073"/>
              <a:gd name="connsiteY0" fmla="*/ 0 h 385634"/>
              <a:gd name="connsiteX1" fmla="*/ 1230086 w 1367073"/>
              <a:gd name="connsiteY1" fmla="*/ 21771 h 385634"/>
              <a:gd name="connsiteX2" fmla="*/ 1367073 w 1367073"/>
              <a:gd name="connsiteY2" fmla="*/ 143886 h 385634"/>
              <a:gd name="connsiteX3" fmla="*/ 521760 w 1367073"/>
              <a:gd name="connsiteY3" fmla="*/ 146472 h 385634"/>
              <a:gd name="connsiteX4" fmla="*/ 507856 w 1367073"/>
              <a:gd name="connsiteY4" fmla="*/ 209846 h 385634"/>
              <a:gd name="connsiteX5" fmla="*/ 7869 w 1367073"/>
              <a:gd name="connsiteY5" fmla="*/ 385634 h 385634"/>
              <a:gd name="connsiteX6" fmla="*/ 0 w 1367073"/>
              <a:gd name="connsiteY6" fmla="*/ 0 h 385634"/>
              <a:gd name="connsiteX0" fmla="*/ 0 w 1367073"/>
              <a:gd name="connsiteY0" fmla="*/ 0 h 390161"/>
              <a:gd name="connsiteX1" fmla="*/ 1230086 w 1367073"/>
              <a:gd name="connsiteY1" fmla="*/ 21771 h 390161"/>
              <a:gd name="connsiteX2" fmla="*/ 1367073 w 1367073"/>
              <a:gd name="connsiteY2" fmla="*/ 143886 h 390161"/>
              <a:gd name="connsiteX3" fmla="*/ 521760 w 1367073"/>
              <a:gd name="connsiteY3" fmla="*/ 146472 h 390161"/>
              <a:gd name="connsiteX4" fmla="*/ 1091050 w 1367073"/>
              <a:gd name="connsiteY4" fmla="*/ 390161 h 390161"/>
              <a:gd name="connsiteX5" fmla="*/ 7869 w 1367073"/>
              <a:gd name="connsiteY5" fmla="*/ 385634 h 390161"/>
              <a:gd name="connsiteX6" fmla="*/ 0 w 1367073"/>
              <a:gd name="connsiteY6" fmla="*/ 0 h 390161"/>
              <a:gd name="connsiteX0" fmla="*/ 0 w 1367073"/>
              <a:gd name="connsiteY0" fmla="*/ 0 h 390161"/>
              <a:gd name="connsiteX1" fmla="*/ 1230086 w 1367073"/>
              <a:gd name="connsiteY1" fmla="*/ 21771 h 390161"/>
              <a:gd name="connsiteX2" fmla="*/ 1367073 w 1367073"/>
              <a:gd name="connsiteY2" fmla="*/ 143886 h 390161"/>
              <a:gd name="connsiteX3" fmla="*/ 1023473 w 1367073"/>
              <a:gd name="connsiteY3" fmla="*/ 113276 h 390161"/>
              <a:gd name="connsiteX4" fmla="*/ 1091050 w 1367073"/>
              <a:gd name="connsiteY4" fmla="*/ 390161 h 390161"/>
              <a:gd name="connsiteX5" fmla="*/ 7869 w 1367073"/>
              <a:gd name="connsiteY5" fmla="*/ 385634 h 390161"/>
              <a:gd name="connsiteX6" fmla="*/ 0 w 1367073"/>
              <a:gd name="connsiteY6" fmla="*/ 0 h 390161"/>
              <a:gd name="connsiteX0" fmla="*/ 0 w 1230086"/>
              <a:gd name="connsiteY0" fmla="*/ 0 h 390161"/>
              <a:gd name="connsiteX1" fmla="*/ 1230086 w 1230086"/>
              <a:gd name="connsiteY1" fmla="*/ 21771 h 390161"/>
              <a:gd name="connsiteX2" fmla="*/ 457200 w 1230086"/>
              <a:gd name="connsiteY2" fmla="*/ 113708 h 390161"/>
              <a:gd name="connsiteX3" fmla="*/ 1023473 w 1230086"/>
              <a:gd name="connsiteY3" fmla="*/ 113276 h 390161"/>
              <a:gd name="connsiteX4" fmla="*/ 1091050 w 1230086"/>
              <a:gd name="connsiteY4" fmla="*/ 390161 h 390161"/>
              <a:gd name="connsiteX5" fmla="*/ 7869 w 1230086"/>
              <a:gd name="connsiteY5" fmla="*/ 385634 h 390161"/>
              <a:gd name="connsiteX6" fmla="*/ 0 w 1230086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57200 w 1091050"/>
              <a:gd name="connsiteY2" fmla="*/ 113708 h 390161"/>
              <a:gd name="connsiteX3" fmla="*/ 1023473 w 1091050"/>
              <a:gd name="connsiteY3" fmla="*/ 113276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57200 w 1091050"/>
              <a:gd name="connsiteY2" fmla="*/ 113708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0410 w 1091050"/>
              <a:gd name="connsiteY1" fmla="*/ 1684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0410 w 1091050"/>
              <a:gd name="connsiteY1" fmla="*/ 1684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3106 w 1091050"/>
              <a:gd name="connsiteY5" fmla="*/ 388015 h 390161"/>
              <a:gd name="connsiteX6" fmla="*/ 0 w 1091050"/>
              <a:gd name="connsiteY6" fmla="*/ 0 h 390161"/>
              <a:gd name="connsiteX0" fmla="*/ 2692 w 1088979"/>
              <a:gd name="connsiteY0" fmla="*/ 697 h 388477"/>
              <a:gd name="connsiteX1" fmla="*/ 498339 w 1088979"/>
              <a:gd name="connsiteY1" fmla="*/ 0 h 388477"/>
              <a:gd name="connsiteX2" fmla="*/ 464654 w 1088979"/>
              <a:gd name="connsiteY2" fmla="*/ 104880 h 388477"/>
              <a:gd name="connsiteX3" fmla="*/ 1028546 w 1088979"/>
              <a:gd name="connsiteY3" fmla="*/ 104448 h 388477"/>
              <a:gd name="connsiteX4" fmla="*/ 1088979 w 1088979"/>
              <a:gd name="connsiteY4" fmla="*/ 388477 h 388477"/>
              <a:gd name="connsiteX5" fmla="*/ 1035 w 1088979"/>
              <a:gd name="connsiteY5" fmla="*/ 386331 h 388477"/>
              <a:gd name="connsiteX6" fmla="*/ 2692 w 1088979"/>
              <a:gd name="connsiteY6" fmla="*/ 697 h 388477"/>
              <a:gd name="connsiteX0" fmla="*/ 310 w 1088979"/>
              <a:gd name="connsiteY0" fmla="*/ 697 h 388477"/>
              <a:gd name="connsiteX1" fmla="*/ 498339 w 1088979"/>
              <a:gd name="connsiteY1" fmla="*/ 0 h 388477"/>
              <a:gd name="connsiteX2" fmla="*/ 464654 w 1088979"/>
              <a:gd name="connsiteY2" fmla="*/ 104880 h 388477"/>
              <a:gd name="connsiteX3" fmla="*/ 1028546 w 1088979"/>
              <a:gd name="connsiteY3" fmla="*/ 104448 h 388477"/>
              <a:gd name="connsiteX4" fmla="*/ 1088979 w 1088979"/>
              <a:gd name="connsiteY4" fmla="*/ 388477 h 388477"/>
              <a:gd name="connsiteX5" fmla="*/ 1035 w 1088979"/>
              <a:gd name="connsiteY5" fmla="*/ 386331 h 388477"/>
              <a:gd name="connsiteX6" fmla="*/ 310 w 1088979"/>
              <a:gd name="connsiteY6" fmla="*/ 697 h 388477"/>
              <a:gd name="connsiteX0" fmla="*/ 310 w 1088979"/>
              <a:gd name="connsiteY0" fmla="*/ 697 h 388477"/>
              <a:gd name="connsiteX1" fmla="*/ 498339 w 1088979"/>
              <a:gd name="connsiteY1" fmla="*/ 0 h 388477"/>
              <a:gd name="connsiteX2" fmla="*/ 1028546 w 1088979"/>
              <a:gd name="connsiteY2" fmla="*/ 104448 h 388477"/>
              <a:gd name="connsiteX3" fmla="*/ 1088979 w 1088979"/>
              <a:gd name="connsiteY3" fmla="*/ 388477 h 388477"/>
              <a:gd name="connsiteX4" fmla="*/ 1035 w 1088979"/>
              <a:gd name="connsiteY4" fmla="*/ 386331 h 388477"/>
              <a:gd name="connsiteX5" fmla="*/ 310 w 1088979"/>
              <a:gd name="connsiteY5" fmla="*/ 697 h 388477"/>
              <a:gd name="connsiteX0" fmla="*/ 310 w 1088979"/>
              <a:gd name="connsiteY0" fmla="*/ 0 h 387780"/>
              <a:gd name="connsiteX1" fmla="*/ 1028546 w 1088979"/>
              <a:gd name="connsiteY1" fmla="*/ 103751 h 387780"/>
              <a:gd name="connsiteX2" fmla="*/ 1088979 w 1088979"/>
              <a:gd name="connsiteY2" fmla="*/ 387780 h 387780"/>
              <a:gd name="connsiteX3" fmla="*/ 1035 w 1088979"/>
              <a:gd name="connsiteY3" fmla="*/ 385634 h 387780"/>
              <a:gd name="connsiteX4" fmla="*/ 310 w 1088979"/>
              <a:gd name="connsiteY4" fmla="*/ 0 h 387780"/>
              <a:gd name="connsiteX0" fmla="*/ 49471 w 1088979"/>
              <a:gd name="connsiteY0" fmla="*/ 0 h 393431"/>
              <a:gd name="connsiteX1" fmla="*/ 1028546 w 1088979"/>
              <a:gd name="connsiteY1" fmla="*/ 109402 h 393431"/>
              <a:gd name="connsiteX2" fmla="*/ 1088979 w 1088979"/>
              <a:gd name="connsiteY2" fmla="*/ 393431 h 393431"/>
              <a:gd name="connsiteX3" fmla="*/ 1035 w 1088979"/>
              <a:gd name="connsiteY3" fmla="*/ 391285 h 393431"/>
              <a:gd name="connsiteX4" fmla="*/ 49471 w 1088979"/>
              <a:gd name="connsiteY4" fmla="*/ 0 h 393431"/>
              <a:gd name="connsiteX0" fmla="*/ 48436 w 1087944"/>
              <a:gd name="connsiteY0" fmla="*/ 0 h 393431"/>
              <a:gd name="connsiteX1" fmla="*/ 1027511 w 1087944"/>
              <a:gd name="connsiteY1" fmla="*/ 109402 h 393431"/>
              <a:gd name="connsiteX2" fmla="*/ 1087944 w 1087944"/>
              <a:gd name="connsiteY2" fmla="*/ 393431 h 393431"/>
              <a:gd name="connsiteX3" fmla="*/ 0 w 1087944"/>
              <a:gd name="connsiteY3" fmla="*/ 391285 h 393431"/>
              <a:gd name="connsiteX4" fmla="*/ 48436 w 1087944"/>
              <a:gd name="connsiteY4" fmla="*/ 0 h 393431"/>
              <a:gd name="connsiteX0" fmla="*/ 48436 w 4472120"/>
              <a:gd name="connsiteY0" fmla="*/ 0 h 391284"/>
              <a:gd name="connsiteX1" fmla="*/ 1027511 w 4472120"/>
              <a:gd name="connsiteY1" fmla="*/ 109402 h 391284"/>
              <a:gd name="connsiteX2" fmla="*/ 4472120 w 4472120"/>
              <a:gd name="connsiteY2" fmla="*/ 321302 h 391284"/>
              <a:gd name="connsiteX3" fmla="*/ 0 w 4472120"/>
              <a:gd name="connsiteY3" fmla="*/ 391285 h 391284"/>
              <a:gd name="connsiteX4" fmla="*/ 48436 w 4472120"/>
              <a:gd name="connsiteY4" fmla="*/ 0 h 391284"/>
              <a:gd name="connsiteX0" fmla="*/ 48436 w 4550640"/>
              <a:gd name="connsiteY0" fmla="*/ 0 h 391284"/>
              <a:gd name="connsiteX1" fmla="*/ 4550640 w 4550640"/>
              <a:gd name="connsiteY1" fmla="*/ 37273 h 391284"/>
              <a:gd name="connsiteX2" fmla="*/ 4472120 w 4550640"/>
              <a:gd name="connsiteY2" fmla="*/ 321302 h 391284"/>
              <a:gd name="connsiteX3" fmla="*/ 0 w 4550640"/>
              <a:gd name="connsiteY3" fmla="*/ 391285 h 391284"/>
              <a:gd name="connsiteX4" fmla="*/ 48436 w 4550640"/>
              <a:gd name="connsiteY4" fmla="*/ 0 h 391284"/>
              <a:gd name="connsiteX0" fmla="*/ 48436 w 4562546"/>
              <a:gd name="connsiteY0" fmla="*/ 0 h 391284"/>
              <a:gd name="connsiteX1" fmla="*/ 4562546 w 4562546"/>
              <a:gd name="connsiteY1" fmla="*/ 119386 h 391284"/>
              <a:gd name="connsiteX2" fmla="*/ 4472120 w 4562546"/>
              <a:gd name="connsiteY2" fmla="*/ 321302 h 391284"/>
              <a:gd name="connsiteX3" fmla="*/ 0 w 4562546"/>
              <a:gd name="connsiteY3" fmla="*/ 391285 h 391284"/>
              <a:gd name="connsiteX4" fmla="*/ 48436 w 4562546"/>
              <a:gd name="connsiteY4" fmla="*/ 0 h 391284"/>
              <a:gd name="connsiteX0" fmla="*/ 48436 w 4536352"/>
              <a:gd name="connsiteY0" fmla="*/ 0 h 391284"/>
              <a:gd name="connsiteX1" fmla="*/ 4536352 w 4536352"/>
              <a:gd name="connsiteY1" fmla="*/ 48223 h 391284"/>
              <a:gd name="connsiteX2" fmla="*/ 4472120 w 4536352"/>
              <a:gd name="connsiteY2" fmla="*/ 321302 h 391284"/>
              <a:gd name="connsiteX3" fmla="*/ 0 w 4536352"/>
              <a:gd name="connsiteY3" fmla="*/ 391285 h 391284"/>
              <a:gd name="connsiteX4" fmla="*/ 48436 w 4536352"/>
              <a:gd name="connsiteY4" fmla="*/ 0 h 391284"/>
              <a:gd name="connsiteX0" fmla="*/ 55580 w 4536352"/>
              <a:gd name="connsiteY0" fmla="*/ 0 h 363914"/>
              <a:gd name="connsiteX1" fmla="*/ 4536352 w 4536352"/>
              <a:gd name="connsiteY1" fmla="*/ 20853 h 363914"/>
              <a:gd name="connsiteX2" fmla="*/ 4472120 w 4536352"/>
              <a:gd name="connsiteY2" fmla="*/ 293932 h 363914"/>
              <a:gd name="connsiteX3" fmla="*/ 0 w 4536352"/>
              <a:gd name="connsiteY3" fmla="*/ 363915 h 363914"/>
              <a:gd name="connsiteX4" fmla="*/ 55580 w 4536352"/>
              <a:gd name="connsiteY4" fmla="*/ 0 h 363914"/>
              <a:gd name="connsiteX0" fmla="*/ 131780 w 4536352"/>
              <a:gd name="connsiteY0" fmla="*/ 154319 h 343061"/>
              <a:gd name="connsiteX1" fmla="*/ 4536352 w 4536352"/>
              <a:gd name="connsiteY1" fmla="*/ 0 h 343061"/>
              <a:gd name="connsiteX2" fmla="*/ 4472120 w 4536352"/>
              <a:gd name="connsiteY2" fmla="*/ 273079 h 343061"/>
              <a:gd name="connsiteX3" fmla="*/ 0 w 4536352"/>
              <a:gd name="connsiteY3" fmla="*/ 343062 h 343061"/>
              <a:gd name="connsiteX4" fmla="*/ 131780 w 4536352"/>
              <a:gd name="connsiteY4" fmla="*/ 154319 h 343061"/>
              <a:gd name="connsiteX0" fmla="*/ 48436 w 4536352"/>
              <a:gd name="connsiteY0" fmla="*/ 0 h 369387"/>
              <a:gd name="connsiteX1" fmla="*/ 4536352 w 4536352"/>
              <a:gd name="connsiteY1" fmla="*/ 26326 h 369387"/>
              <a:gd name="connsiteX2" fmla="*/ 4472120 w 4536352"/>
              <a:gd name="connsiteY2" fmla="*/ 299405 h 369387"/>
              <a:gd name="connsiteX3" fmla="*/ 0 w 4536352"/>
              <a:gd name="connsiteY3" fmla="*/ 369388 h 369387"/>
              <a:gd name="connsiteX4" fmla="*/ 48436 w 4536352"/>
              <a:gd name="connsiteY4" fmla="*/ 0 h 369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6352" h="369387">
                <a:moveTo>
                  <a:pt x="48436" y="0"/>
                </a:moveTo>
                <a:lnTo>
                  <a:pt x="4536352" y="26326"/>
                </a:lnTo>
                <a:lnTo>
                  <a:pt x="4472120" y="299405"/>
                </a:lnTo>
                <a:lnTo>
                  <a:pt x="0" y="369388"/>
                </a:lnTo>
                <a:lnTo>
                  <a:pt x="48436" y="0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9" name="Freeform 18"/>
          <p:cNvSpPr/>
          <p:nvPr/>
        </p:nvSpPr>
        <p:spPr bwMode="gray">
          <a:xfrm>
            <a:off x="1411361" y="6550388"/>
            <a:ext cx="9519352" cy="318498"/>
          </a:xfrm>
          <a:custGeom>
            <a:avLst/>
            <a:gdLst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2515 w 1367073"/>
              <a:gd name="connsiteY3" fmla="*/ 130628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2899 w 1367073"/>
              <a:gd name="connsiteY3" fmla="*/ 135155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1760 w 1367073"/>
              <a:gd name="connsiteY3" fmla="*/ 146472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0886 w 1367073"/>
              <a:gd name="connsiteY5" fmla="*/ 206828 h 209846"/>
              <a:gd name="connsiteX6" fmla="*/ 0 w 1367073"/>
              <a:gd name="connsiteY6" fmla="*/ 0 h 209846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833 w 1367073"/>
              <a:gd name="connsiteY5" fmla="*/ 208337 h 209846"/>
              <a:gd name="connsiteX6" fmla="*/ 0 w 1367073"/>
              <a:gd name="connsiteY6" fmla="*/ 0 h 209846"/>
              <a:gd name="connsiteX0" fmla="*/ 0 w 1367073"/>
              <a:gd name="connsiteY0" fmla="*/ 0 h 385634"/>
              <a:gd name="connsiteX1" fmla="*/ 1230086 w 1367073"/>
              <a:gd name="connsiteY1" fmla="*/ 21771 h 385634"/>
              <a:gd name="connsiteX2" fmla="*/ 1367073 w 1367073"/>
              <a:gd name="connsiteY2" fmla="*/ 143886 h 385634"/>
              <a:gd name="connsiteX3" fmla="*/ 521760 w 1367073"/>
              <a:gd name="connsiteY3" fmla="*/ 146472 h 385634"/>
              <a:gd name="connsiteX4" fmla="*/ 507856 w 1367073"/>
              <a:gd name="connsiteY4" fmla="*/ 209846 h 385634"/>
              <a:gd name="connsiteX5" fmla="*/ 7869 w 1367073"/>
              <a:gd name="connsiteY5" fmla="*/ 385634 h 385634"/>
              <a:gd name="connsiteX6" fmla="*/ 0 w 1367073"/>
              <a:gd name="connsiteY6" fmla="*/ 0 h 385634"/>
              <a:gd name="connsiteX0" fmla="*/ 0 w 1367073"/>
              <a:gd name="connsiteY0" fmla="*/ 0 h 390161"/>
              <a:gd name="connsiteX1" fmla="*/ 1230086 w 1367073"/>
              <a:gd name="connsiteY1" fmla="*/ 21771 h 390161"/>
              <a:gd name="connsiteX2" fmla="*/ 1367073 w 1367073"/>
              <a:gd name="connsiteY2" fmla="*/ 143886 h 390161"/>
              <a:gd name="connsiteX3" fmla="*/ 521760 w 1367073"/>
              <a:gd name="connsiteY3" fmla="*/ 146472 h 390161"/>
              <a:gd name="connsiteX4" fmla="*/ 1091050 w 1367073"/>
              <a:gd name="connsiteY4" fmla="*/ 390161 h 390161"/>
              <a:gd name="connsiteX5" fmla="*/ 7869 w 1367073"/>
              <a:gd name="connsiteY5" fmla="*/ 385634 h 390161"/>
              <a:gd name="connsiteX6" fmla="*/ 0 w 1367073"/>
              <a:gd name="connsiteY6" fmla="*/ 0 h 390161"/>
              <a:gd name="connsiteX0" fmla="*/ 0 w 1367073"/>
              <a:gd name="connsiteY0" fmla="*/ 0 h 390161"/>
              <a:gd name="connsiteX1" fmla="*/ 1230086 w 1367073"/>
              <a:gd name="connsiteY1" fmla="*/ 21771 h 390161"/>
              <a:gd name="connsiteX2" fmla="*/ 1367073 w 1367073"/>
              <a:gd name="connsiteY2" fmla="*/ 143886 h 390161"/>
              <a:gd name="connsiteX3" fmla="*/ 1023473 w 1367073"/>
              <a:gd name="connsiteY3" fmla="*/ 113276 h 390161"/>
              <a:gd name="connsiteX4" fmla="*/ 1091050 w 1367073"/>
              <a:gd name="connsiteY4" fmla="*/ 390161 h 390161"/>
              <a:gd name="connsiteX5" fmla="*/ 7869 w 1367073"/>
              <a:gd name="connsiteY5" fmla="*/ 385634 h 390161"/>
              <a:gd name="connsiteX6" fmla="*/ 0 w 1367073"/>
              <a:gd name="connsiteY6" fmla="*/ 0 h 390161"/>
              <a:gd name="connsiteX0" fmla="*/ 0 w 1230086"/>
              <a:gd name="connsiteY0" fmla="*/ 0 h 390161"/>
              <a:gd name="connsiteX1" fmla="*/ 1230086 w 1230086"/>
              <a:gd name="connsiteY1" fmla="*/ 21771 h 390161"/>
              <a:gd name="connsiteX2" fmla="*/ 457200 w 1230086"/>
              <a:gd name="connsiteY2" fmla="*/ 113708 h 390161"/>
              <a:gd name="connsiteX3" fmla="*/ 1023473 w 1230086"/>
              <a:gd name="connsiteY3" fmla="*/ 113276 h 390161"/>
              <a:gd name="connsiteX4" fmla="*/ 1091050 w 1230086"/>
              <a:gd name="connsiteY4" fmla="*/ 390161 h 390161"/>
              <a:gd name="connsiteX5" fmla="*/ 7869 w 1230086"/>
              <a:gd name="connsiteY5" fmla="*/ 385634 h 390161"/>
              <a:gd name="connsiteX6" fmla="*/ 0 w 1230086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57200 w 1091050"/>
              <a:gd name="connsiteY2" fmla="*/ 113708 h 390161"/>
              <a:gd name="connsiteX3" fmla="*/ 1023473 w 1091050"/>
              <a:gd name="connsiteY3" fmla="*/ 113276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57200 w 1091050"/>
              <a:gd name="connsiteY2" fmla="*/ 113708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0410 w 1091050"/>
              <a:gd name="connsiteY1" fmla="*/ 1684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0410 w 1091050"/>
              <a:gd name="connsiteY1" fmla="*/ 1684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3106 w 1091050"/>
              <a:gd name="connsiteY5" fmla="*/ 388015 h 390161"/>
              <a:gd name="connsiteX6" fmla="*/ 0 w 1091050"/>
              <a:gd name="connsiteY6" fmla="*/ 0 h 390161"/>
              <a:gd name="connsiteX0" fmla="*/ 2692 w 1088979"/>
              <a:gd name="connsiteY0" fmla="*/ 697 h 388477"/>
              <a:gd name="connsiteX1" fmla="*/ 498339 w 1088979"/>
              <a:gd name="connsiteY1" fmla="*/ 0 h 388477"/>
              <a:gd name="connsiteX2" fmla="*/ 464654 w 1088979"/>
              <a:gd name="connsiteY2" fmla="*/ 104880 h 388477"/>
              <a:gd name="connsiteX3" fmla="*/ 1028546 w 1088979"/>
              <a:gd name="connsiteY3" fmla="*/ 104448 h 388477"/>
              <a:gd name="connsiteX4" fmla="*/ 1088979 w 1088979"/>
              <a:gd name="connsiteY4" fmla="*/ 388477 h 388477"/>
              <a:gd name="connsiteX5" fmla="*/ 1035 w 1088979"/>
              <a:gd name="connsiteY5" fmla="*/ 386331 h 388477"/>
              <a:gd name="connsiteX6" fmla="*/ 2692 w 1088979"/>
              <a:gd name="connsiteY6" fmla="*/ 697 h 388477"/>
              <a:gd name="connsiteX0" fmla="*/ 310 w 1088979"/>
              <a:gd name="connsiteY0" fmla="*/ 697 h 388477"/>
              <a:gd name="connsiteX1" fmla="*/ 498339 w 1088979"/>
              <a:gd name="connsiteY1" fmla="*/ 0 h 388477"/>
              <a:gd name="connsiteX2" fmla="*/ 464654 w 1088979"/>
              <a:gd name="connsiteY2" fmla="*/ 104880 h 388477"/>
              <a:gd name="connsiteX3" fmla="*/ 1028546 w 1088979"/>
              <a:gd name="connsiteY3" fmla="*/ 104448 h 388477"/>
              <a:gd name="connsiteX4" fmla="*/ 1088979 w 1088979"/>
              <a:gd name="connsiteY4" fmla="*/ 388477 h 388477"/>
              <a:gd name="connsiteX5" fmla="*/ 1035 w 1088979"/>
              <a:gd name="connsiteY5" fmla="*/ 386331 h 388477"/>
              <a:gd name="connsiteX6" fmla="*/ 310 w 1088979"/>
              <a:gd name="connsiteY6" fmla="*/ 697 h 388477"/>
              <a:gd name="connsiteX0" fmla="*/ 310 w 1088979"/>
              <a:gd name="connsiteY0" fmla="*/ 697 h 388477"/>
              <a:gd name="connsiteX1" fmla="*/ 498339 w 1088979"/>
              <a:gd name="connsiteY1" fmla="*/ 0 h 388477"/>
              <a:gd name="connsiteX2" fmla="*/ 1028546 w 1088979"/>
              <a:gd name="connsiteY2" fmla="*/ 104448 h 388477"/>
              <a:gd name="connsiteX3" fmla="*/ 1088979 w 1088979"/>
              <a:gd name="connsiteY3" fmla="*/ 388477 h 388477"/>
              <a:gd name="connsiteX4" fmla="*/ 1035 w 1088979"/>
              <a:gd name="connsiteY4" fmla="*/ 386331 h 388477"/>
              <a:gd name="connsiteX5" fmla="*/ 310 w 1088979"/>
              <a:gd name="connsiteY5" fmla="*/ 697 h 388477"/>
              <a:gd name="connsiteX0" fmla="*/ 310 w 1088979"/>
              <a:gd name="connsiteY0" fmla="*/ 0 h 387780"/>
              <a:gd name="connsiteX1" fmla="*/ 1028546 w 1088979"/>
              <a:gd name="connsiteY1" fmla="*/ 103751 h 387780"/>
              <a:gd name="connsiteX2" fmla="*/ 1088979 w 1088979"/>
              <a:gd name="connsiteY2" fmla="*/ 387780 h 387780"/>
              <a:gd name="connsiteX3" fmla="*/ 1035 w 1088979"/>
              <a:gd name="connsiteY3" fmla="*/ 385634 h 387780"/>
              <a:gd name="connsiteX4" fmla="*/ 310 w 1088979"/>
              <a:gd name="connsiteY4" fmla="*/ 0 h 387780"/>
              <a:gd name="connsiteX0" fmla="*/ 49471 w 1088979"/>
              <a:gd name="connsiteY0" fmla="*/ 0 h 393431"/>
              <a:gd name="connsiteX1" fmla="*/ 1028546 w 1088979"/>
              <a:gd name="connsiteY1" fmla="*/ 109402 h 393431"/>
              <a:gd name="connsiteX2" fmla="*/ 1088979 w 1088979"/>
              <a:gd name="connsiteY2" fmla="*/ 393431 h 393431"/>
              <a:gd name="connsiteX3" fmla="*/ 1035 w 1088979"/>
              <a:gd name="connsiteY3" fmla="*/ 391285 h 393431"/>
              <a:gd name="connsiteX4" fmla="*/ 49471 w 1088979"/>
              <a:gd name="connsiteY4" fmla="*/ 0 h 393431"/>
              <a:gd name="connsiteX0" fmla="*/ 48436 w 1087944"/>
              <a:gd name="connsiteY0" fmla="*/ 0 h 393431"/>
              <a:gd name="connsiteX1" fmla="*/ 1027511 w 1087944"/>
              <a:gd name="connsiteY1" fmla="*/ 109402 h 393431"/>
              <a:gd name="connsiteX2" fmla="*/ 1087944 w 1087944"/>
              <a:gd name="connsiteY2" fmla="*/ 393431 h 393431"/>
              <a:gd name="connsiteX3" fmla="*/ 0 w 1087944"/>
              <a:gd name="connsiteY3" fmla="*/ 391285 h 393431"/>
              <a:gd name="connsiteX4" fmla="*/ 48436 w 1087944"/>
              <a:gd name="connsiteY4" fmla="*/ 0 h 393431"/>
              <a:gd name="connsiteX0" fmla="*/ 48436 w 4472120"/>
              <a:gd name="connsiteY0" fmla="*/ 0 h 391284"/>
              <a:gd name="connsiteX1" fmla="*/ 1027511 w 4472120"/>
              <a:gd name="connsiteY1" fmla="*/ 109402 h 391284"/>
              <a:gd name="connsiteX2" fmla="*/ 4472120 w 4472120"/>
              <a:gd name="connsiteY2" fmla="*/ 321302 h 391284"/>
              <a:gd name="connsiteX3" fmla="*/ 0 w 4472120"/>
              <a:gd name="connsiteY3" fmla="*/ 391285 h 391284"/>
              <a:gd name="connsiteX4" fmla="*/ 48436 w 4472120"/>
              <a:gd name="connsiteY4" fmla="*/ 0 h 391284"/>
              <a:gd name="connsiteX0" fmla="*/ 48436 w 4550640"/>
              <a:gd name="connsiteY0" fmla="*/ 0 h 391284"/>
              <a:gd name="connsiteX1" fmla="*/ 4550640 w 4550640"/>
              <a:gd name="connsiteY1" fmla="*/ 37273 h 391284"/>
              <a:gd name="connsiteX2" fmla="*/ 4472120 w 4550640"/>
              <a:gd name="connsiteY2" fmla="*/ 321302 h 391284"/>
              <a:gd name="connsiteX3" fmla="*/ 0 w 4550640"/>
              <a:gd name="connsiteY3" fmla="*/ 391285 h 391284"/>
              <a:gd name="connsiteX4" fmla="*/ 48436 w 4550640"/>
              <a:gd name="connsiteY4" fmla="*/ 0 h 391284"/>
              <a:gd name="connsiteX0" fmla="*/ 48436 w 4562546"/>
              <a:gd name="connsiteY0" fmla="*/ 0 h 391284"/>
              <a:gd name="connsiteX1" fmla="*/ 4562546 w 4562546"/>
              <a:gd name="connsiteY1" fmla="*/ 119386 h 391284"/>
              <a:gd name="connsiteX2" fmla="*/ 4472120 w 4562546"/>
              <a:gd name="connsiteY2" fmla="*/ 321302 h 391284"/>
              <a:gd name="connsiteX3" fmla="*/ 0 w 4562546"/>
              <a:gd name="connsiteY3" fmla="*/ 391285 h 391284"/>
              <a:gd name="connsiteX4" fmla="*/ 48436 w 4562546"/>
              <a:gd name="connsiteY4" fmla="*/ 0 h 391284"/>
              <a:gd name="connsiteX0" fmla="*/ 48436 w 4536352"/>
              <a:gd name="connsiteY0" fmla="*/ 0 h 391284"/>
              <a:gd name="connsiteX1" fmla="*/ 4536352 w 4536352"/>
              <a:gd name="connsiteY1" fmla="*/ 48223 h 391284"/>
              <a:gd name="connsiteX2" fmla="*/ 4472120 w 4536352"/>
              <a:gd name="connsiteY2" fmla="*/ 321302 h 391284"/>
              <a:gd name="connsiteX3" fmla="*/ 0 w 4536352"/>
              <a:gd name="connsiteY3" fmla="*/ 391285 h 391284"/>
              <a:gd name="connsiteX4" fmla="*/ 48436 w 4536352"/>
              <a:gd name="connsiteY4" fmla="*/ 0 h 391284"/>
              <a:gd name="connsiteX0" fmla="*/ 55580 w 4536352"/>
              <a:gd name="connsiteY0" fmla="*/ 0 h 363914"/>
              <a:gd name="connsiteX1" fmla="*/ 4536352 w 4536352"/>
              <a:gd name="connsiteY1" fmla="*/ 20853 h 363914"/>
              <a:gd name="connsiteX2" fmla="*/ 4472120 w 4536352"/>
              <a:gd name="connsiteY2" fmla="*/ 293932 h 363914"/>
              <a:gd name="connsiteX3" fmla="*/ 0 w 4536352"/>
              <a:gd name="connsiteY3" fmla="*/ 363915 h 363914"/>
              <a:gd name="connsiteX4" fmla="*/ 55580 w 4536352"/>
              <a:gd name="connsiteY4" fmla="*/ 0 h 363914"/>
              <a:gd name="connsiteX0" fmla="*/ 131780 w 4536352"/>
              <a:gd name="connsiteY0" fmla="*/ 154319 h 343061"/>
              <a:gd name="connsiteX1" fmla="*/ 4536352 w 4536352"/>
              <a:gd name="connsiteY1" fmla="*/ 0 h 343061"/>
              <a:gd name="connsiteX2" fmla="*/ 4472120 w 4536352"/>
              <a:gd name="connsiteY2" fmla="*/ 273079 h 343061"/>
              <a:gd name="connsiteX3" fmla="*/ 0 w 4536352"/>
              <a:gd name="connsiteY3" fmla="*/ 343062 h 343061"/>
              <a:gd name="connsiteX4" fmla="*/ 131780 w 4536352"/>
              <a:gd name="connsiteY4" fmla="*/ 154319 h 343061"/>
              <a:gd name="connsiteX0" fmla="*/ 48436 w 4536352"/>
              <a:gd name="connsiteY0" fmla="*/ 0 h 369387"/>
              <a:gd name="connsiteX1" fmla="*/ 4536352 w 4536352"/>
              <a:gd name="connsiteY1" fmla="*/ 26326 h 369387"/>
              <a:gd name="connsiteX2" fmla="*/ 4472120 w 4536352"/>
              <a:gd name="connsiteY2" fmla="*/ 299405 h 369387"/>
              <a:gd name="connsiteX3" fmla="*/ 0 w 4536352"/>
              <a:gd name="connsiteY3" fmla="*/ 369388 h 369387"/>
              <a:gd name="connsiteX4" fmla="*/ 48436 w 4536352"/>
              <a:gd name="connsiteY4" fmla="*/ 0 h 369387"/>
              <a:gd name="connsiteX0" fmla="*/ 48436 w 4536352"/>
              <a:gd name="connsiteY0" fmla="*/ 0 h 369388"/>
              <a:gd name="connsiteX1" fmla="*/ 4536352 w 4536352"/>
              <a:gd name="connsiteY1" fmla="*/ 26326 h 369388"/>
              <a:gd name="connsiteX2" fmla="*/ 4507345 w 4536352"/>
              <a:gd name="connsiteY2" fmla="*/ 341536 h 369388"/>
              <a:gd name="connsiteX3" fmla="*/ 0 w 4536352"/>
              <a:gd name="connsiteY3" fmla="*/ 369388 h 369388"/>
              <a:gd name="connsiteX4" fmla="*/ 48436 w 4536352"/>
              <a:gd name="connsiteY4" fmla="*/ 0 h 369388"/>
              <a:gd name="connsiteX0" fmla="*/ 0 w 4601879"/>
              <a:gd name="connsiteY0" fmla="*/ 52440 h 343062"/>
              <a:gd name="connsiteX1" fmla="*/ 4601879 w 4601879"/>
              <a:gd name="connsiteY1" fmla="*/ 0 h 343062"/>
              <a:gd name="connsiteX2" fmla="*/ 4572872 w 4601879"/>
              <a:gd name="connsiteY2" fmla="*/ 315210 h 343062"/>
              <a:gd name="connsiteX3" fmla="*/ 65527 w 4601879"/>
              <a:gd name="connsiteY3" fmla="*/ 343062 h 343062"/>
              <a:gd name="connsiteX4" fmla="*/ 0 w 4601879"/>
              <a:gd name="connsiteY4" fmla="*/ 52440 h 343062"/>
              <a:gd name="connsiteX0" fmla="*/ 0 w 4563837"/>
              <a:gd name="connsiteY0" fmla="*/ 22845 h 343062"/>
              <a:gd name="connsiteX1" fmla="*/ 4563837 w 4563837"/>
              <a:gd name="connsiteY1" fmla="*/ 0 h 343062"/>
              <a:gd name="connsiteX2" fmla="*/ 4534830 w 4563837"/>
              <a:gd name="connsiteY2" fmla="*/ 315210 h 343062"/>
              <a:gd name="connsiteX3" fmla="*/ 27485 w 4563837"/>
              <a:gd name="connsiteY3" fmla="*/ 343062 h 343062"/>
              <a:gd name="connsiteX4" fmla="*/ 0 w 4563837"/>
              <a:gd name="connsiteY4" fmla="*/ 22845 h 343062"/>
              <a:gd name="connsiteX0" fmla="*/ 0 w 4563837"/>
              <a:gd name="connsiteY0" fmla="*/ 22845 h 332300"/>
              <a:gd name="connsiteX1" fmla="*/ 4563837 w 4563837"/>
              <a:gd name="connsiteY1" fmla="*/ 0 h 332300"/>
              <a:gd name="connsiteX2" fmla="*/ 4534830 w 4563837"/>
              <a:gd name="connsiteY2" fmla="*/ 315210 h 332300"/>
              <a:gd name="connsiteX3" fmla="*/ 32050 w 4563837"/>
              <a:gd name="connsiteY3" fmla="*/ 332300 h 332300"/>
              <a:gd name="connsiteX4" fmla="*/ 0 w 4563837"/>
              <a:gd name="connsiteY4" fmla="*/ 22845 h 332300"/>
              <a:gd name="connsiteX0" fmla="*/ 0 w 4563837"/>
              <a:gd name="connsiteY0" fmla="*/ 22845 h 332300"/>
              <a:gd name="connsiteX1" fmla="*/ 4563837 w 4563837"/>
              <a:gd name="connsiteY1" fmla="*/ 0 h 332300"/>
              <a:gd name="connsiteX2" fmla="*/ 4512005 w 4563837"/>
              <a:gd name="connsiteY2" fmla="*/ 328662 h 332300"/>
              <a:gd name="connsiteX3" fmla="*/ 32050 w 4563837"/>
              <a:gd name="connsiteY3" fmla="*/ 332300 h 332300"/>
              <a:gd name="connsiteX4" fmla="*/ 0 w 4563837"/>
              <a:gd name="connsiteY4" fmla="*/ 22845 h 332300"/>
              <a:gd name="connsiteX0" fmla="*/ 0 w 4562315"/>
              <a:gd name="connsiteY0" fmla="*/ 30917 h 340372"/>
              <a:gd name="connsiteX1" fmla="*/ 4562315 w 4562315"/>
              <a:gd name="connsiteY1" fmla="*/ 0 h 340372"/>
              <a:gd name="connsiteX2" fmla="*/ 4512005 w 4562315"/>
              <a:gd name="connsiteY2" fmla="*/ 336734 h 340372"/>
              <a:gd name="connsiteX3" fmla="*/ 32050 w 4562315"/>
              <a:gd name="connsiteY3" fmla="*/ 340372 h 340372"/>
              <a:gd name="connsiteX4" fmla="*/ 0 w 4562315"/>
              <a:gd name="connsiteY4" fmla="*/ 30917 h 340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62315" h="340372">
                <a:moveTo>
                  <a:pt x="0" y="30917"/>
                </a:moveTo>
                <a:lnTo>
                  <a:pt x="4562315" y="0"/>
                </a:lnTo>
                <a:lnTo>
                  <a:pt x="4512005" y="336734"/>
                </a:lnTo>
                <a:lnTo>
                  <a:pt x="32050" y="340372"/>
                </a:lnTo>
                <a:lnTo>
                  <a:pt x="0" y="30917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0" name="Freeform 19"/>
          <p:cNvSpPr/>
          <p:nvPr/>
        </p:nvSpPr>
        <p:spPr bwMode="gray">
          <a:xfrm>
            <a:off x="6673851" y="6324681"/>
            <a:ext cx="1569095" cy="200026"/>
          </a:xfrm>
          <a:custGeom>
            <a:avLst/>
            <a:gdLst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2515 w 1367073"/>
              <a:gd name="connsiteY3" fmla="*/ 130628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2899 w 1367073"/>
              <a:gd name="connsiteY3" fmla="*/ 135155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1760 w 1367073"/>
              <a:gd name="connsiteY3" fmla="*/ 146472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0886 w 1367073"/>
              <a:gd name="connsiteY5" fmla="*/ 206828 h 209846"/>
              <a:gd name="connsiteX6" fmla="*/ 0 w 1367073"/>
              <a:gd name="connsiteY6" fmla="*/ 0 h 209846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833 w 1367073"/>
              <a:gd name="connsiteY5" fmla="*/ 208337 h 209846"/>
              <a:gd name="connsiteX6" fmla="*/ 0 w 1367073"/>
              <a:gd name="connsiteY6" fmla="*/ 0 h 209846"/>
              <a:gd name="connsiteX0" fmla="*/ 0 w 1367073"/>
              <a:gd name="connsiteY0" fmla="*/ 0 h 385634"/>
              <a:gd name="connsiteX1" fmla="*/ 1230086 w 1367073"/>
              <a:gd name="connsiteY1" fmla="*/ 21771 h 385634"/>
              <a:gd name="connsiteX2" fmla="*/ 1367073 w 1367073"/>
              <a:gd name="connsiteY2" fmla="*/ 143886 h 385634"/>
              <a:gd name="connsiteX3" fmla="*/ 521760 w 1367073"/>
              <a:gd name="connsiteY3" fmla="*/ 146472 h 385634"/>
              <a:gd name="connsiteX4" fmla="*/ 507856 w 1367073"/>
              <a:gd name="connsiteY4" fmla="*/ 209846 h 385634"/>
              <a:gd name="connsiteX5" fmla="*/ 7869 w 1367073"/>
              <a:gd name="connsiteY5" fmla="*/ 385634 h 385634"/>
              <a:gd name="connsiteX6" fmla="*/ 0 w 1367073"/>
              <a:gd name="connsiteY6" fmla="*/ 0 h 385634"/>
              <a:gd name="connsiteX0" fmla="*/ 0 w 1367073"/>
              <a:gd name="connsiteY0" fmla="*/ 0 h 390161"/>
              <a:gd name="connsiteX1" fmla="*/ 1230086 w 1367073"/>
              <a:gd name="connsiteY1" fmla="*/ 21771 h 390161"/>
              <a:gd name="connsiteX2" fmla="*/ 1367073 w 1367073"/>
              <a:gd name="connsiteY2" fmla="*/ 143886 h 390161"/>
              <a:gd name="connsiteX3" fmla="*/ 521760 w 1367073"/>
              <a:gd name="connsiteY3" fmla="*/ 146472 h 390161"/>
              <a:gd name="connsiteX4" fmla="*/ 1091050 w 1367073"/>
              <a:gd name="connsiteY4" fmla="*/ 390161 h 390161"/>
              <a:gd name="connsiteX5" fmla="*/ 7869 w 1367073"/>
              <a:gd name="connsiteY5" fmla="*/ 385634 h 390161"/>
              <a:gd name="connsiteX6" fmla="*/ 0 w 1367073"/>
              <a:gd name="connsiteY6" fmla="*/ 0 h 390161"/>
              <a:gd name="connsiteX0" fmla="*/ 0 w 1367073"/>
              <a:gd name="connsiteY0" fmla="*/ 0 h 390161"/>
              <a:gd name="connsiteX1" fmla="*/ 1230086 w 1367073"/>
              <a:gd name="connsiteY1" fmla="*/ 21771 h 390161"/>
              <a:gd name="connsiteX2" fmla="*/ 1367073 w 1367073"/>
              <a:gd name="connsiteY2" fmla="*/ 143886 h 390161"/>
              <a:gd name="connsiteX3" fmla="*/ 1023473 w 1367073"/>
              <a:gd name="connsiteY3" fmla="*/ 113276 h 390161"/>
              <a:gd name="connsiteX4" fmla="*/ 1091050 w 1367073"/>
              <a:gd name="connsiteY4" fmla="*/ 390161 h 390161"/>
              <a:gd name="connsiteX5" fmla="*/ 7869 w 1367073"/>
              <a:gd name="connsiteY5" fmla="*/ 385634 h 390161"/>
              <a:gd name="connsiteX6" fmla="*/ 0 w 1367073"/>
              <a:gd name="connsiteY6" fmla="*/ 0 h 390161"/>
              <a:gd name="connsiteX0" fmla="*/ 0 w 1230086"/>
              <a:gd name="connsiteY0" fmla="*/ 0 h 390161"/>
              <a:gd name="connsiteX1" fmla="*/ 1230086 w 1230086"/>
              <a:gd name="connsiteY1" fmla="*/ 21771 h 390161"/>
              <a:gd name="connsiteX2" fmla="*/ 457200 w 1230086"/>
              <a:gd name="connsiteY2" fmla="*/ 113708 h 390161"/>
              <a:gd name="connsiteX3" fmla="*/ 1023473 w 1230086"/>
              <a:gd name="connsiteY3" fmla="*/ 113276 h 390161"/>
              <a:gd name="connsiteX4" fmla="*/ 1091050 w 1230086"/>
              <a:gd name="connsiteY4" fmla="*/ 390161 h 390161"/>
              <a:gd name="connsiteX5" fmla="*/ 7869 w 1230086"/>
              <a:gd name="connsiteY5" fmla="*/ 385634 h 390161"/>
              <a:gd name="connsiteX6" fmla="*/ 0 w 1230086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57200 w 1091050"/>
              <a:gd name="connsiteY2" fmla="*/ 113708 h 390161"/>
              <a:gd name="connsiteX3" fmla="*/ 1023473 w 1091050"/>
              <a:gd name="connsiteY3" fmla="*/ 113276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57200 w 1091050"/>
              <a:gd name="connsiteY2" fmla="*/ 113708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0410 w 1091050"/>
              <a:gd name="connsiteY1" fmla="*/ 1684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0410 w 1091050"/>
              <a:gd name="connsiteY1" fmla="*/ 1684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3106 w 1091050"/>
              <a:gd name="connsiteY5" fmla="*/ 388015 h 390161"/>
              <a:gd name="connsiteX6" fmla="*/ 0 w 1091050"/>
              <a:gd name="connsiteY6" fmla="*/ 0 h 390161"/>
              <a:gd name="connsiteX0" fmla="*/ 2692 w 1088979"/>
              <a:gd name="connsiteY0" fmla="*/ 697 h 388477"/>
              <a:gd name="connsiteX1" fmla="*/ 498339 w 1088979"/>
              <a:gd name="connsiteY1" fmla="*/ 0 h 388477"/>
              <a:gd name="connsiteX2" fmla="*/ 464654 w 1088979"/>
              <a:gd name="connsiteY2" fmla="*/ 104880 h 388477"/>
              <a:gd name="connsiteX3" fmla="*/ 1028546 w 1088979"/>
              <a:gd name="connsiteY3" fmla="*/ 104448 h 388477"/>
              <a:gd name="connsiteX4" fmla="*/ 1088979 w 1088979"/>
              <a:gd name="connsiteY4" fmla="*/ 388477 h 388477"/>
              <a:gd name="connsiteX5" fmla="*/ 1035 w 1088979"/>
              <a:gd name="connsiteY5" fmla="*/ 386331 h 388477"/>
              <a:gd name="connsiteX6" fmla="*/ 2692 w 1088979"/>
              <a:gd name="connsiteY6" fmla="*/ 697 h 388477"/>
              <a:gd name="connsiteX0" fmla="*/ 310 w 1088979"/>
              <a:gd name="connsiteY0" fmla="*/ 697 h 388477"/>
              <a:gd name="connsiteX1" fmla="*/ 498339 w 1088979"/>
              <a:gd name="connsiteY1" fmla="*/ 0 h 388477"/>
              <a:gd name="connsiteX2" fmla="*/ 464654 w 1088979"/>
              <a:gd name="connsiteY2" fmla="*/ 104880 h 388477"/>
              <a:gd name="connsiteX3" fmla="*/ 1028546 w 1088979"/>
              <a:gd name="connsiteY3" fmla="*/ 104448 h 388477"/>
              <a:gd name="connsiteX4" fmla="*/ 1088979 w 1088979"/>
              <a:gd name="connsiteY4" fmla="*/ 388477 h 388477"/>
              <a:gd name="connsiteX5" fmla="*/ 1035 w 1088979"/>
              <a:gd name="connsiteY5" fmla="*/ 386331 h 388477"/>
              <a:gd name="connsiteX6" fmla="*/ 310 w 1088979"/>
              <a:gd name="connsiteY6" fmla="*/ 697 h 388477"/>
              <a:gd name="connsiteX0" fmla="*/ 310 w 1088979"/>
              <a:gd name="connsiteY0" fmla="*/ 697 h 388477"/>
              <a:gd name="connsiteX1" fmla="*/ 498339 w 1088979"/>
              <a:gd name="connsiteY1" fmla="*/ 0 h 388477"/>
              <a:gd name="connsiteX2" fmla="*/ 1028546 w 1088979"/>
              <a:gd name="connsiteY2" fmla="*/ 104448 h 388477"/>
              <a:gd name="connsiteX3" fmla="*/ 1088979 w 1088979"/>
              <a:gd name="connsiteY3" fmla="*/ 388477 h 388477"/>
              <a:gd name="connsiteX4" fmla="*/ 1035 w 1088979"/>
              <a:gd name="connsiteY4" fmla="*/ 386331 h 388477"/>
              <a:gd name="connsiteX5" fmla="*/ 310 w 1088979"/>
              <a:gd name="connsiteY5" fmla="*/ 697 h 388477"/>
              <a:gd name="connsiteX0" fmla="*/ 310 w 1088979"/>
              <a:gd name="connsiteY0" fmla="*/ 0 h 387780"/>
              <a:gd name="connsiteX1" fmla="*/ 1028546 w 1088979"/>
              <a:gd name="connsiteY1" fmla="*/ 103751 h 387780"/>
              <a:gd name="connsiteX2" fmla="*/ 1088979 w 1088979"/>
              <a:gd name="connsiteY2" fmla="*/ 387780 h 387780"/>
              <a:gd name="connsiteX3" fmla="*/ 1035 w 1088979"/>
              <a:gd name="connsiteY3" fmla="*/ 385634 h 387780"/>
              <a:gd name="connsiteX4" fmla="*/ 310 w 1088979"/>
              <a:gd name="connsiteY4" fmla="*/ 0 h 387780"/>
              <a:gd name="connsiteX0" fmla="*/ 49471 w 1088979"/>
              <a:gd name="connsiteY0" fmla="*/ 0 h 393431"/>
              <a:gd name="connsiteX1" fmla="*/ 1028546 w 1088979"/>
              <a:gd name="connsiteY1" fmla="*/ 109402 h 393431"/>
              <a:gd name="connsiteX2" fmla="*/ 1088979 w 1088979"/>
              <a:gd name="connsiteY2" fmla="*/ 393431 h 393431"/>
              <a:gd name="connsiteX3" fmla="*/ 1035 w 1088979"/>
              <a:gd name="connsiteY3" fmla="*/ 391285 h 393431"/>
              <a:gd name="connsiteX4" fmla="*/ 49471 w 1088979"/>
              <a:gd name="connsiteY4" fmla="*/ 0 h 393431"/>
              <a:gd name="connsiteX0" fmla="*/ 48436 w 1087944"/>
              <a:gd name="connsiteY0" fmla="*/ 0 h 393431"/>
              <a:gd name="connsiteX1" fmla="*/ 1027511 w 1087944"/>
              <a:gd name="connsiteY1" fmla="*/ 109402 h 393431"/>
              <a:gd name="connsiteX2" fmla="*/ 1087944 w 1087944"/>
              <a:gd name="connsiteY2" fmla="*/ 393431 h 393431"/>
              <a:gd name="connsiteX3" fmla="*/ 0 w 1087944"/>
              <a:gd name="connsiteY3" fmla="*/ 391285 h 393431"/>
              <a:gd name="connsiteX4" fmla="*/ 48436 w 1087944"/>
              <a:gd name="connsiteY4" fmla="*/ 0 h 393431"/>
              <a:gd name="connsiteX0" fmla="*/ 48436 w 4472120"/>
              <a:gd name="connsiteY0" fmla="*/ 0 h 391284"/>
              <a:gd name="connsiteX1" fmla="*/ 1027511 w 4472120"/>
              <a:gd name="connsiteY1" fmla="*/ 109402 h 391284"/>
              <a:gd name="connsiteX2" fmla="*/ 4472120 w 4472120"/>
              <a:gd name="connsiteY2" fmla="*/ 321302 h 391284"/>
              <a:gd name="connsiteX3" fmla="*/ 0 w 4472120"/>
              <a:gd name="connsiteY3" fmla="*/ 391285 h 391284"/>
              <a:gd name="connsiteX4" fmla="*/ 48436 w 4472120"/>
              <a:gd name="connsiteY4" fmla="*/ 0 h 391284"/>
              <a:gd name="connsiteX0" fmla="*/ 48436 w 4550640"/>
              <a:gd name="connsiteY0" fmla="*/ 0 h 391284"/>
              <a:gd name="connsiteX1" fmla="*/ 4550640 w 4550640"/>
              <a:gd name="connsiteY1" fmla="*/ 37273 h 391284"/>
              <a:gd name="connsiteX2" fmla="*/ 4472120 w 4550640"/>
              <a:gd name="connsiteY2" fmla="*/ 321302 h 391284"/>
              <a:gd name="connsiteX3" fmla="*/ 0 w 4550640"/>
              <a:gd name="connsiteY3" fmla="*/ 391285 h 391284"/>
              <a:gd name="connsiteX4" fmla="*/ 48436 w 4550640"/>
              <a:gd name="connsiteY4" fmla="*/ 0 h 391284"/>
              <a:gd name="connsiteX0" fmla="*/ 48436 w 4562546"/>
              <a:gd name="connsiteY0" fmla="*/ 0 h 391284"/>
              <a:gd name="connsiteX1" fmla="*/ 4562546 w 4562546"/>
              <a:gd name="connsiteY1" fmla="*/ 119386 h 391284"/>
              <a:gd name="connsiteX2" fmla="*/ 4472120 w 4562546"/>
              <a:gd name="connsiteY2" fmla="*/ 321302 h 391284"/>
              <a:gd name="connsiteX3" fmla="*/ 0 w 4562546"/>
              <a:gd name="connsiteY3" fmla="*/ 391285 h 391284"/>
              <a:gd name="connsiteX4" fmla="*/ 48436 w 4562546"/>
              <a:gd name="connsiteY4" fmla="*/ 0 h 391284"/>
              <a:gd name="connsiteX0" fmla="*/ 48436 w 4536352"/>
              <a:gd name="connsiteY0" fmla="*/ 0 h 391284"/>
              <a:gd name="connsiteX1" fmla="*/ 4536352 w 4536352"/>
              <a:gd name="connsiteY1" fmla="*/ 48223 h 391284"/>
              <a:gd name="connsiteX2" fmla="*/ 4472120 w 4536352"/>
              <a:gd name="connsiteY2" fmla="*/ 321302 h 391284"/>
              <a:gd name="connsiteX3" fmla="*/ 0 w 4536352"/>
              <a:gd name="connsiteY3" fmla="*/ 391285 h 391284"/>
              <a:gd name="connsiteX4" fmla="*/ 48436 w 4536352"/>
              <a:gd name="connsiteY4" fmla="*/ 0 h 391284"/>
              <a:gd name="connsiteX0" fmla="*/ 55580 w 4536352"/>
              <a:gd name="connsiteY0" fmla="*/ 0 h 363914"/>
              <a:gd name="connsiteX1" fmla="*/ 4536352 w 4536352"/>
              <a:gd name="connsiteY1" fmla="*/ 20853 h 363914"/>
              <a:gd name="connsiteX2" fmla="*/ 4472120 w 4536352"/>
              <a:gd name="connsiteY2" fmla="*/ 293932 h 363914"/>
              <a:gd name="connsiteX3" fmla="*/ 0 w 4536352"/>
              <a:gd name="connsiteY3" fmla="*/ 363915 h 363914"/>
              <a:gd name="connsiteX4" fmla="*/ 55580 w 4536352"/>
              <a:gd name="connsiteY4" fmla="*/ 0 h 363914"/>
              <a:gd name="connsiteX0" fmla="*/ 131780 w 4536352"/>
              <a:gd name="connsiteY0" fmla="*/ 154319 h 343061"/>
              <a:gd name="connsiteX1" fmla="*/ 4536352 w 4536352"/>
              <a:gd name="connsiteY1" fmla="*/ 0 h 343061"/>
              <a:gd name="connsiteX2" fmla="*/ 4472120 w 4536352"/>
              <a:gd name="connsiteY2" fmla="*/ 273079 h 343061"/>
              <a:gd name="connsiteX3" fmla="*/ 0 w 4536352"/>
              <a:gd name="connsiteY3" fmla="*/ 343062 h 343061"/>
              <a:gd name="connsiteX4" fmla="*/ 131780 w 4536352"/>
              <a:gd name="connsiteY4" fmla="*/ 154319 h 343061"/>
              <a:gd name="connsiteX0" fmla="*/ 48436 w 4536352"/>
              <a:gd name="connsiteY0" fmla="*/ 0 h 369387"/>
              <a:gd name="connsiteX1" fmla="*/ 4536352 w 4536352"/>
              <a:gd name="connsiteY1" fmla="*/ 26326 h 369387"/>
              <a:gd name="connsiteX2" fmla="*/ 4472120 w 4536352"/>
              <a:gd name="connsiteY2" fmla="*/ 299405 h 369387"/>
              <a:gd name="connsiteX3" fmla="*/ 0 w 4536352"/>
              <a:gd name="connsiteY3" fmla="*/ 369388 h 369387"/>
              <a:gd name="connsiteX4" fmla="*/ 48436 w 4536352"/>
              <a:gd name="connsiteY4" fmla="*/ 0 h 369387"/>
              <a:gd name="connsiteX0" fmla="*/ 142941 w 4630857"/>
              <a:gd name="connsiteY0" fmla="*/ 0 h 353997"/>
              <a:gd name="connsiteX1" fmla="*/ 4630857 w 4630857"/>
              <a:gd name="connsiteY1" fmla="*/ 26326 h 353997"/>
              <a:gd name="connsiteX2" fmla="*/ 4566625 w 4630857"/>
              <a:gd name="connsiteY2" fmla="*/ 299405 h 353997"/>
              <a:gd name="connsiteX3" fmla="*/ 0 w 4630857"/>
              <a:gd name="connsiteY3" fmla="*/ 353997 h 353997"/>
              <a:gd name="connsiteX4" fmla="*/ 142941 w 4630857"/>
              <a:gd name="connsiteY4" fmla="*/ 0 h 353997"/>
              <a:gd name="connsiteX0" fmla="*/ 379208 w 4630857"/>
              <a:gd name="connsiteY0" fmla="*/ 4456 h 327671"/>
              <a:gd name="connsiteX1" fmla="*/ 4630857 w 4630857"/>
              <a:gd name="connsiteY1" fmla="*/ 0 h 327671"/>
              <a:gd name="connsiteX2" fmla="*/ 4566625 w 4630857"/>
              <a:gd name="connsiteY2" fmla="*/ 273079 h 327671"/>
              <a:gd name="connsiteX3" fmla="*/ 0 w 4630857"/>
              <a:gd name="connsiteY3" fmla="*/ 327671 h 327671"/>
              <a:gd name="connsiteX4" fmla="*/ 379208 w 4630857"/>
              <a:gd name="connsiteY4" fmla="*/ 4456 h 327671"/>
              <a:gd name="connsiteX0" fmla="*/ 379208 w 4670581"/>
              <a:gd name="connsiteY0" fmla="*/ 4456 h 327671"/>
              <a:gd name="connsiteX1" fmla="*/ 4630857 w 4670581"/>
              <a:gd name="connsiteY1" fmla="*/ 0 h 327671"/>
              <a:gd name="connsiteX2" fmla="*/ 4670581 w 4670581"/>
              <a:gd name="connsiteY2" fmla="*/ 315405 h 327671"/>
              <a:gd name="connsiteX3" fmla="*/ 0 w 4670581"/>
              <a:gd name="connsiteY3" fmla="*/ 327671 h 327671"/>
              <a:gd name="connsiteX4" fmla="*/ 379208 w 4670581"/>
              <a:gd name="connsiteY4" fmla="*/ 4456 h 327671"/>
              <a:gd name="connsiteX0" fmla="*/ 379208 w 4670581"/>
              <a:gd name="connsiteY0" fmla="*/ -1 h 323214"/>
              <a:gd name="connsiteX1" fmla="*/ 4545802 w 4670581"/>
              <a:gd name="connsiteY1" fmla="*/ 53258 h 323214"/>
              <a:gd name="connsiteX2" fmla="*/ 4670581 w 4670581"/>
              <a:gd name="connsiteY2" fmla="*/ 310948 h 323214"/>
              <a:gd name="connsiteX3" fmla="*/ 0 w 4670581"/>
              <a:gd name="connsiteY3" fmla="*/ 323214 h 323214"/>
              <a:gd name="connsiteX4" fmla="*/ 379208 w 4670581"/>
              <a:gd name="connsiteY4" fmla="*/ -1 h 323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70581" h="323214">
                <a:moveTo>
                  <a:pt x="379208" y="-1"/>
                </a:moveTo>
                <a:lnTo>
                  <a:pt x="4545802" y="53258"/>
                </a:lnTo>
                <a:lnTo>
                  <a:pt x="4670581" y="310948"/>
                </a:lnTo>
                <a:lnTo>
                  <a:pt x="0" y="323214"/>
                </a:lnTo>
                <a:lnTo>
                  <a:pt x="379208" y="-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1" name="Freeform 20"/>
          <p:cNvSpPr/>
          <p:nvPr/>
        </p:nvSpPr>
        <p:spPr bwMode="gray">
          <a:xfrm>
            <a:off x="8224171" y="6353256"/>
            <a:ext cx="3290141" cy="166689"/>
          </a:xfrm>
          <a:custGeom>
            <a:avLst/>
            <a:gdLst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2515 w 1367073"/>
              <a:gd name="connsiteY3" fmla="*/ 130628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2899 w 1367073"/>
              <a:gd name="connsiteY3" fmla="*/ 135155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1760 w 1367073"/>
              <a:gd name="connsiteY3" fmla="*/ 146472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0886 w 1367073"/>
              <a:gd name="connsiteY5" fmla="*/ 206828 h 209846"/>
              <a:gd name="connsiteX6" fmla="*/ 0 w 1367073"/>
              <a:gd name="connsiteY6" fmla="*/ 0 h 209846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833 w 1367073"/>
              <a:gd name="connsiteY5" fmla="*/ 208337 h 209846"/>
              <a:gd name="connsiteX6" fmla="*/ 0 w 1367073"/>
              <a:gd name="connsiteY6" fmla="*/ 0 h 209846"/>
              <a:gd name="connsiteX0" fmla="*/ 0 w 1367073"/>
              <a:gd name="connsiteY0" fmla="*/ 0 h 385634"/>
              <a:gd name="connsiteX1" fmla="*/ 1230086 w 1367073"/>
              <a:gd name="connsiteY1" fmla="*/ 21771 h 385634"/>
              <a:gd name="connsiteX2" fmla="*/ 1367073 w 1367073"/>
              <a:gd name="connsiteY2" fmla="*/ 143886 h 385634"/>
              <a:gd name="connsiteX3" fmla="*/ 521760 w 1367073"/>
              <a:gd name="connsiteY3" fmla="*/ 146472 h 385634"/>
              <a:gd name="connsiteX4" fmla="*/ 507856 w 1367073"/>
              <a:gd name="connsiteY4" fmla="*/ 209846 h 385634"/>
              <a:gd name="connsiteX5" fmla="*/ 7869 w 1367073"/>
              <a:gd name="connsiteY5" fmla="*/ 385634 h 385634"/>
              <a:gd name="connsiteX6" fmla="*/ 0 w 1367073"/>
              <a:gd name="connsiteY6" fmla="*/ 0 h 385634"/>
              <a:gd name="connsiteX0" fmla="*/ 0 w 1367073"/>
              <a:gd name="connsiteY0" fmla="*/ 0 h 390161"/>
              <a:gd name="connsiteX1" fmla="*/ 1230086 w 1367073"/>
              <a:gd name="connsiteY1" fmla="*/ 21771 h 390161"/>
              <a:gd name="connsiteX2" fmla="*/ 1367073 w 1367073"/>
              <a:gd name="connsiteY2" fmla="*/ 143886 h 390161"/>
              <a:gd name="connsiteX3" fmla="*/ 521760 w 1367073"/>
              <a:gd name="connsiteY3" fmla="*/ 146472 h 390161"/>
              <a:gd name="connsiteX4" fmla="*/ 1091050 w 1367073"/>
              <a:gd name="connsiteY4" fmla="*/ 390161 h 390161"/>
              <a:gd name="connsiteX5" fmla="*/ 7869 w 1367073"/>
              <a:gd name="connsiteY5" fmla="*/ 385634 h 390161"/>
              <a:gd name="connsiteX6" fmla="*/ 0 w 1367073"/>
              <a:gd name="connsiteY6" fmla="*/ 0 h 390161"/>
              <a:gd name="connsiteX0" fmla="*/ 0 w 1367073"/>
              <a:gd name="connsiteY0" fmla="*/ 0 h 390161"/>
              <a:gd name="connsiteX1" fmla="*/ 1230086 w 1367073"/>
              <a:gd name="connsiteY1" fmla="*/ 21771 h 390161"/>
              <a:gd name="connsiteX2" fmla="*/ 1367073 w 1367073"/>
              <a:gd name="connsiteY2" fmla="*/ 143886 h 390161"/>
              <a:gd name="connsiteX3" fmla="*/ 1023473 w 1367073"/>
              <a:gd name="connsiteY3" fmla="*/ 113276 h 390161"/>
              <a:gd name="connsiteX4" fmla="*/ 1091050 w 1367073"/>
              <a:gd name="connsiteY4" fmla="*/ 390161 h 390161"/>
              <a:gd name="connsiteX5" fmla="*/ 7869 w 1367073"/>
              <a:gd name="connsiteY5" fmla="*/ 385634 h 390161"/>
              <a:gd name="connsiteX6" fmla="*/ 0 w 1367073"/>
              <a:gd name="connsiteY6" fmla="*/ 0 h 390161"/>
              <a:gd name="connsiteX0" fmla="*/ 0 w 1230086"/>
              <a:gd name="connsiteY0" fmla="*/ 0 h 390161"/>
              <a:gd name="connsiteX1" fmla="*/ 1230086 w 1230086"/>
              <a:gd name="connsiteY1" fmla="*/ 21771 h 390161"/>
              <a:gd name="connsiteX2" fmla="*/ 457200 w 1230086"/>
              <a:gd name="connsiteY2" fmla="*/ 113708 h 390161"/>
              <a:gd name="connsiteX3" fmla="*/ 1023473 w 1230086"/>
              <a:gd name="connsiteY3" fmla="*/ 113276 h 390161"/>
              <a:gd name="connsiteX4" fmla="*/ 1091050 w 1230086"/>
              <a:gd name="connsiteY4" fmla="*/ 390161 h 390161"/>
              <a:gd name="connsiteX5" fmla="*/ 7869 w 1230086"/>
              <a:gd name="connsiteY5" fmla="*/ 385634 h 390161"/>
              <a:gd name="connsiteX6" fmla="*/ 0 w 1230086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57200 w 1091050"/>
              <a:gd name="connsiteY2" fmla="*/ 113708 h 390161"/>
              <a:gd name="connsiteX3" fmla="*/ 1023473 w 1091050"/>
              <a:gd name="connsiteY3" fmla="*/ 113276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57200 w 1091050"/>
              <a:gd name="connsiteY2" fmla="*/ 113708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0410 w 1091050"/>
              <a:gd name="connsiteY1" fmla="*/ 1684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0410 w 1091050"/>
              <a:gd name="connsiteY1" fmla="*/ 1684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3106 w 1091050"/>
              <a:gd name="connsiteY5" fmla="*/ 388015 h 390161"/>
              <a:gd name="connsiteX6" fmla="*/ 0 w 1091050"/>
              <a:gd name="connsiteY6" fmla="*/ 0 h 390161"/>
              <a:gd name="connsiteX0" fmla="*/ 2692 w 1088979"/>
              <a:gd name="connsiteY0" fmla="*/ 697 h 388477"/>
              <a:gd name="connsiteX1" fmla="*/ 498339 w 1088979"/>
              <a:gd name="connsiteY1" fmla="*/ 0 h 388477"/>
              <a:gd name="connsiteX2" fmla="*/ 464654 w 1088979"/>
              <a:gd name="connsiteY2" fmla="*/ 104880 h 388477"/>
              <a:gd name="connsiteX3" fmla="*/ 1028546 w 1088979"/>
              <a:gd name="connsiteY3" fmla="*/ 104448 h 388477"/>
              <a:gd name="connsiteX4" fmla="*/ 1088979 w 1088979"/>
              <a:gd name="connsiteY4" fmla="*/ 388477 h 388477"/>
              <a:gd name="connsiteX5" fmla="*/ 1035 w 1088979"/>
              <a:gd name="connsiteY5" fmla="*/ 386331 h 388477"/>
              <a:gd name="connsiteX6" fmla="*/ 2692 w 1088979"/>
              <a:gd name="connsiteY6" fmla="*/ 697 h 388477"/>
              <a:gd name="connsiteX0" fmla="*/ 310 w 1088979"/>
              <a:gd name="connsiteY0" fmla="*/ 697 h 388477"/>
              <a:gd name="connsiteX1" fmla="*/ 498339 w 1088979"/>
              <a:gd name="connsiteY1" fmla="*/ 0 h 388477"/>
              <a:gd name="connsiteX2" fmla="*/ 464654 w 1088979"/>
              <a:gd name="connsiteY2" fmla="*/ 104880 h 388477"/>
              <a:gd name="connsiteX3" fmla="*/ 1028546 w 1088979"/>
              <a:gd name="connsiteY3" fmla="*/ 104448 h 388477"/>
              <a:gd name="connsiteX4" fmla="*/ 1088979 w 1088979"/>
              <a:gd name="connsiteY4" fmla="*/ 388477 h 388477"/>
              <a:gd name="connsiteX5" fmla="*/ 1035 w 1088979"/>
              <a:gd name="connsiteY5" fmla="*/ 386331 h 388477"/>
              <a:gd name="connsiteX6" fmla="*/ 310 w 1088979"/>
              <a:gd name="connsiteY6" fmla="*/ 697 h 388477"/>
              <a:gd name="connsiteX0" fmla="*/ 310 w 1088979"/>
              <a:gd name="connsiteY0" fmla="*/ 697 h 388477"/>
              <a:gd name="connsiteX1" fmla="*/ 498339 w 1088979"/>
              <a:gd name="connsiteY1" fmla="*/ 0 h 388477"/>
              <a:gd name="connsiteX2" fmla="*/ 1028546 w 1088979"/>
              <a:gd name="connsiteY2" fmla="*/ 104448 h 388477"/>
              <a:gd name="connsiteX3" fmla="*/ 1088979 w 1088979"/>
              <a:gd name="connsiteY3" fmla="*/ 388477 h 388477"/>
              <a:gd name="connsiteX4" fmla="*/ 1035 w 1088979"/>
              <a:gd name="connsiteY4" fmla="*/ 386331 h 388477"/>
              <a:gd name="connsiteX5" fmla="*/ 310 w 1088979"/>
              <a:gd name="connsiteY5" fmla="*/ 697 h 388477"/>
              <a:gd name="connsiteX0" fmla="*/ 310 w 1088979"/>
              <a:gd name="connsiteY0" fmla="*/ 0 h 387780"/>
              <a:gd name="connsiteX1" fmla="*/ 1028546 w 1088979"/>
              <a:gd name="connsiteY1" fmla="*/ 103751 h 387780"/>
              <a:gd name="connsiteX2" fmla="*/ 1088979 w 1088979"/>
              <a:gd name="connsiteY2" fmla="*/ 387780 h 387780"/>
              <a:gd name="connsiteX3" fmla="*/ 1035 w 1088979"/>
              <a:gd name="connsiteY3" fmla="*/ 385634 h 387780"/>
              <a:gd name="connsiteX4" fmla="*/ 310 w 1088979"/>
              <a:gd name="connsiteY4" fmla="*/ 0 h 387780"/>
              <a:gd name="connsiteX0" fmla="*/ 49471 w 1088979"/>
              <a:gd name="connsiteY0" fmla="*/ 0 h 393431"/>
              <a:gd name="connsiteX1" fmla="*/ 1028546 w 1088979"/>
              <a:gd name="connsiteY1" fmla="*/ 109402 h 393431"/>
              <a:gd name="connsiteX2" fmla="*/ 1088979 w 1088979"/>
              <a:gd name="connsiteY2" fmla="*/ 393431 h 393431"/>
              <a:gd name="connsiteX3" fmla="*/ 1035 w 1088979"/>
              <a:gd name="connsiteY3" fmla="*/ 391285 h 393431"/>
              <a:gd name="connsiteX4" fmla="*/ 49471 w 1088979"/>
              <a:gd name="connsiteY4" fmla="*/ 0 h 393431"/>
              <a:gd name="connsiteX0" fmla="*/ 48436 w 1087944"/>
              <a:gd name="connsiteY0" fmla="*/ 0 h 393431"/>
              <a:gd name="connsiteX1" fmla="*/ 1027511 w 1087944"/>
              <a:gd name="connsiteY1" fmla="*/ 109402 h 393431"/>
              <a:gd name="connsiteX2" fmla="*/ 1087944 w 1087944"/>
              <a:gd name="connsiteY2" fmla="*/ 393431 h 393431"/>
              <a:gd name="connsiteX3" fmla="*/ 0 w 1087944"/>
              <a:gd name="connsiteY3" fmla="*/ 391285 h 393431"/>
              <a:gd name="connsiteX4" fmla="*/ 48436 w 1087944"/>
              <a:gd name="connsiteY4" fmla="*/ 0 h 393431"/>
              <a:gd name="connsiteX0" fmla="*/ 48436 w 4472120"/>
              <a:gd name="connsiteY0" fmla="*/ 0 h 391284"/>
              <a:gd name="connsiteX1" fmla="*/ 1027511 w 4472120"/>
              <a:gd name="connsiteY1" fmla="*/ 109402 h 391284"/>
              <a:gd name="connsiteX2" fmla="*/ 4472120 w 4472120"/>
              <a:gd name="connsiteY2" fmla="*/ 321302 h 391284"/>
              <a:gd name="connsiteX3" fmla="*/ 0 w 4472120"/>
              <a:gd name="connsiteY3" fmla="*/ 391285 h 391284"/>
              <a:gd name="connsiteX4" fmla="*/ 48436 w 4472120"/>
              <a:gd name="connsiteY4" fmla="*/ 0 h 391284"/>
              <a:gd name="connsiteX0" fmla="*/ 48436 w 4550640"/>
              <a:gd name="connsiteY0" fmla="*/ 0 h 391284"/>
              <a:gd name="connsiteX1" fmla="*/ 4550640 w 4550640"/>
              <a:gd name="connsiteY1" fmla="*/ 37273 h 391284"/>
              <a:gd name="connsiteX2" fmla="*/ 4472120 w 4550640"/>
              <a:gd name="connsiteY2" fmla="*/ 321302 h 391284"/>
              <a:gd name="connsiteX3" fmla="*/ 0 w 4550640"/>
              <a:gd name="connsiteY3" fmla="*/ 391285 h 391284"/>
              <a:gd name="connsiteX4" fmla="*/ 48436 w 4550640"/>
              <a:gd name="connsiteY4" fmla="*/ 0 h 391284"/>
              <a:gd name="connsiteX0" fmla="*/ 48436 w 4562546"/>
              <a:gd name="connsiteY0" fmla="*/ 0 h 391284"/>
              <a:gd name="connsiteX1" fmla="*/ 4562546 w 4562546"/>
              <a:gd name="connsiteY1" fmla="*/ 119386 h 391284"/>
              <a:gd name="connsiteX2" fmla="*/ 4472120 w 4562546"/>
              <a:gd name="connsiteY2" fmla="*/ 321302 h 391284"/>
              <a:gd name="connsiteX3" fmla="*/ 0 w 4562546"/>
              <a:gd name="connsiteY3" fmla="*/ 391285 h 391284"/>
              <a:gd name="connsiteX4" fmla="*/ 48436 w 4562546"/>
              <a:gd name="connsiteY4" fmla="*/ 0 h 391284"/>
              <a:gd name="connsiteX0" fmla="*/ 48436 w 4536352"/>
              <a:gd name="connsiteY0" fmla="*/ 0 h 391284"/>
              <a:gd name="connsiteX1" fmla="*/ 4536352 w 4536352"/>
              <a:gd name="connsiteY1" fmla="*/ 48223 h 391284"/>
              <a:gd name="connsiteX2" fmla="*/ 4472120 w 4536352"/>
              <a:gd name="connsiteY2" fmla="*/ 321302 h 391284"/>
              <a:gd name="connsiteX3" fmla="*/ 0 w 4536352"/>
              <a:gd name="connsiteY3" fmla="*/ 391285 h 391284"/>
              <a:gd name="connsiteX4" fmla="*/ 48436 w 4536352"/>
              <a:gd name="connsiteY4" fmla="*/ 0 h 391284"/>
              <a:gd name="connsiteX0" fmla="*/ 55580 w 4536352"/>
              <a:gd name="connsiteY0" fmla="*/ 0 h 363914"/>
              <a:gd name="connsiteX1" fmla="*/ 4536352 w 4536352"/>
              <a:gd name="connsiteY1" fmla="*/ 20853 h 363914"/>
              <a:gd name="connsiteX2" fmla="*/ 4472120 w 4536352"/>
              <a:gd name="connsiteY2" fmla="*/ 293932 h 363914"/>
              <a:gd name="connsiteX3" fmla="*/ 0 w 4536352"/>
              <a:gd name="connsiteY3" fmla="*/ 363915 h 363914"/>
              <a:gd name="connsiteX4" fmla="*/ 55580 w 4536352"/>
              <a:gd name="connsiteY4" fmla="*/ 0 h 363914"/>
              <a:gd name="connsiteX0" fmla="*/ 131780 w 4536352"/>
              <a:gd name="connsiteY0" fmla="*/ 154319 h 343061"/>
              <a:gd name="connsiteX1" fmla="*/ 4536352 w 4536352"/>
              <a:gd name="connsiteY1" fmla="*/ 0 h 343061"/>
              <a:gd name="connsiteX2" fmla="*/ 4472120 w 4536352"/>
              <a:gd name="connsiteY2" fmla="*/ 273079 h 343061"/>
              <a:gd name="connsiteX3" fmla="*/ 0 w 4536352"/>
              <a:gd name="connsiteY3" fmla="*/ 343062 h 343061"/>
              <a:gd name="connsiteX4" fmla="*/ 131780 w 4536352"/>
              <a:gd name="connsiteY4" fmla="*/ 154319 h 343061"/>
              <a:gd name="connsiteX0" fmla="*/ 48436 w 4536352"/>
              <a:gd name="connsiteY0" fmla="*/ 0 h 369387"/>
              <a:gd name="connsiteX1" fmla="*/ 4536352 w 4536352"/>
              <a:gd name="connsiteY1" fmla="*/ 26326 h 369387"/>
              <a:gd name="connsiteX2" fmla="*/ 4472120 w 4536352"/>
              <a:gd name="connsiteY2" fmla="*/ 299405 h 369387"/>
              <a:gd name="connsiteX3" fmla="*/ 0 w 4536352"/>
              <a:gd name="connsiteY3" fmla="*/ 369388 h 369387"/>
              <a:gd name="connsiteX4" fmla="*/ 48436 w 4536352"/>
              <a:gd name="connsiteY4" fmla="*/ 0 h 369387"/>
              <a:gd name="connsiteX0" fmla="*/ 142941 w 4630857"/>
              <a:gd name="connsiteY0" fmla="*/ 0 h 353997"/>
              <a:gd name="connsiteX1" fmla="*/ 4630857 w 4630857"/>
              <a:gd name="connsiteY1" fmla="*/ 26326 h 353997"/>
              <a:gd name="connsiteX2" fmla="*/ 4566625 w 4630857"/>
              <a:gd name="connsiteY2" fmla="*/ 299405 h 353997"/>
              <a:gd name="connsiteX3" fmla="*/ 0 w 4630857"/>
              <a:gd name="connsiteY3" fmla="*/ 353997 h 353997"/>
              <a:gd name="connsiteX4" fmla="*/ 142941 w 4630857"/>
              <a:gd name="connsiteY4" fmla="*/ 0 h 353997"/>
              <a:gd name="connsiteX0" fmla="*/ 379208 w 4630857"/>
              <a:gd name="connsiteY0" fmla="*/ 4456 h 327671"/>
              <a:gd name="connsiteX1" fmla="*/ 4630857 w 4630857"/>
              <a:gd name="connsiteY1" fmla="*/ 0 h 327671"/>
              <a:gd name="connsiteX2" fmla="*/ 4566625 w 4630857"/>
              <a:gd name="connsiteY2" fmla="*/ 273079 h 327671"/>
              <a:gd name="connsiteX3" fmla="*/ 0 w 4630857"/>
              <a:gd name="connsiteY3" fmla="*/ 327671 h 327671"/>
              <a:gd name="connsiteX4" fmla="*/ 379208 w 4630857"/>
              <a:gd name="connsiteY4" fmla="*/ 4456 h 327671"/>
              <a:gd name="connsiteX0" fmla="*/ 379208 w 4670581"/>
              <a:gd name="connsiteY0" fmla="*/ 4456 h 327671"/>
              <a:gd name="connsiteX1" fmla="*/ 4630857 w 4670581"/>
              <a:gd name="connsiteY1" fmla="*/ 0 h 327671"/>
              <a:gd name="connsiteX2" fmla="*/ 4670581 w 4670581"/>
              <a:gd name="connsiteY2" fmla="*/ 315405 h 327671"/>
              <a:gd name="connsiteX3" fmla="*/ 0 w 4670581"/>
              <a:gd name="connsiteY3" fmla="*/ 327671 h 327671"/>
              <a:gd name="connsiteX4" fmla="*/ 379208 w 4670581"/>
              <a:gd name="connsiteY4" fmla="*/ 4456 h 327671"/>
              <a:gd name="connsiteX0" fmla="*/ 379208 w 4670581"/>
              <a:gd name="connsiteY0" fmla="*/ -1 h 323214"/>
              <a:gd name="connsiteX1" fmla="*/ 4545802 w 4670581"/>
              <a:gd name="connsiteY1" fmla="*/ 53258 h 323214"/>
              <a:gd name="connsiteX2" fmla="*/ 4670581 w 4670581"/>
              <a:gd name="connsiteY2" fmla="*/ 310948 h 323214"/>
              <a:gd name="connsiteX3" fmla="*/ 0 w 4670581"/>
              <a:gd name="connsiteY3" fmla="*/ 323214 h 323214"/>
              <a:gd name="connsiteX4" fmla="*/ 379208 w 4670581"/>
              <a:gd name="connsiteY4" fmla="*/ -1 h 323214"/>
              <a:gd name="connsiteX0" fmla="*/ 0 w 4745669"/>
              <a:gd name="connsiteY0" fmla="*/ 4456 h 269955"/>
              <a:gd name="connsiteX1" fmla="*/ 4620890 w 4745669"/>
              <a:gd name="connsiteY1" fmla="*/ -1 h 269955"/>
              <a:gd name="connsiteX2" fmla="*/ 4745669 w 4745669"/>
              <a:gd name="connsiteY2" fmla="*/ 257689 h 269955"/>
              <a:gd name="connsiteX3" fmla="*/ 75088 w 4745669"/>
              <a:gd name="connsiteY3" fmla="*/ 269955 h 269955"/>
              <a:gd name="connsiteX4" fmla="*/ 0 w 4745669"/>
              <a:gd name="connsiteY4" fmla="*/ 4456 h 269955"/>
              <a:gd name="connsiteX0" fmla="*/ 0 w 4745669"/>
              <a:gd name="connsiteY0" fmla="*/ 4458 h 273804"/>
              <a:gd name="connsiteX1" fmla="*/ 4620890 w 4745669"/>
              <a:gd name="connsiteY1" fmla="*/ 1 h 273804"/>
              <a:gd name="connsiteX2" fmla="*/ 4745669 w 4745669"/>
              <a:gd name="connsiteY2" fmla="*/ 257691 h 273804"/>
              <a:gd name="connsiteX3" fmla="*/ 90402 w 4745669"/>
              <a:gd name="connsiteY3" fmla="*/ 273804 h 273804"/>
              <a:gd name="connsiteX4" fmla="*/ 0 w 4745669"/>
              <a:gd name="connsiteY4" fmla="*/ 4458 h 273804"/>
              <a:gd name="connsiteX0" fmla="*/ 0 w 4715043"/>
              <a:gd name="connsiteY0" fmla="*/ 4456 h 273802"/>
              <a:gd name="connsiteX1" fmla="*/ 4620890 w 4715043"/>
              <a:gd name="connsiteY1" fmla="*/ -1 h 273802"/>
              <a:gd name="connsiteX2" fmla="*/ 4715043 w 4715043"/>
              <a:gd name="connsiteY2" fmla="*/ 242298 h 273802"/>
              <a:gd name="connsiteX3" fmla="*/ 90402 w 4715043"/>
              <a:gd name="connsiteY3" fmla="*/ 273802 h 273802"/>
              <a:gd name="connsiteX4" fmla="*/ 0 w 4715043"/>
              <a:gd name="connsiteY4" fmla="*/ 4456 h 273802"/>
              <a:gd name="connsiteX0" fmla="*/ 0 w 5289574"/>
              <a:gd name="connsiteY0" fmla="*/ -1 h 269345"/>
              <a:gd name="connsiteX1" fmla="*/ 5289574 w 5289574"/>
              <a:gd name="connsiteY1" fmla="*/ 22476 h 269345"/>
              <a:gd name="connsiteX2" fmla="*/ 4715043 w 5289574"/>
              <a:gd name="connsiteY2" fmla="*/ 237841 h 269345"/>
              <a:gd name="connsiteX3" fmla="*/ 90402 w 5289574"/>
              <a:gd name="connsiteY3" fmla="*/ 269345 h 269345"/>
              <a:gd name="connsiteX4" fmla="*/ 0 w 5289574"/>
              <a:gd name="connsiteY4" fmla="*/ -1 h 269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89574" h="269345">
                <a:moveTo>
                  <a:pt x="0" y="-1"/>
                </a:moveTo>
                <a:lnTo>
                  <a:pt x="5289574" y="22476"/>
                </a:lnTo>
                <a:lnTo>
                  <a:pt x="4715043" y="237841"/>
                </a:lnTo>
                <a:lnTo>
                  <a:pt x="90402" y="269345"/>
                </a:lnTo>
                <a:lnTo>
                  <a:pt x="0" y="-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2" name="Freeform 21"/>
          <p:cNvSpPr/>
          <p:nvPr/>
        </p:nvSpPr>
        <p:spPr bwMode="gray">
          <a:xfrm>
            <a:off x="11223081" y="6360400"/>
            <a:ext cx="791120" cy="149573"/>
          </a:xfrm>
          <a:custGeom>
            <a:avLst/>
            <a:gdLst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2515 w 1367073"/>
              <a:gd name="connsiteY3" fmla="*/ 130628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2899 w 1367073"/>
              <a:gd name="connsiteY3" fmla="*/ 135155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1760 w 1367073"/>
              <a:gd name="connsiteY3" fmla="*/ 146472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0886 w 1367073"/>
              <a:gd name="connsiteY5" fmla="*/ 206828 h 209846"/>
              <a:gd name="connsiteX6" fmla="*/ 0 w 1367073"/>
              <a:gd name="connsiteY6" fmla="*/ 0 h 209846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833 w 1367073"/>
              <a:gd name="connsiteY5" fmla="*/ 208337 h 209846"/>
              <a:gd name="connsiteX6" fmla="*/ 0 w 1367073"/>
              <a:gd name="connsiteY6" fmla="*/ 0 h 209846"/>
              <a:gd name="connsiteX0" fmla="*/ 0 w 1367073"/>
              <a:gd name="connsiteY0" fmla="*/ 0 h 385634"/>
              <a:gd name="connsiteX1" fmla="*/ 1230086 w 1367073"/>
              <a:gd name="connsiteY1" fmla="*/ 21771 h 385634"/>
              <a:gd name="connsiteX2" fmla="*/ 1367073 w 1367073"/>
              <a:gd name="connsiteY2" fmla="*/ 143886 h 385634"/>
              <a:gd name="connsiteX3" fmla="*/ 521760 w 1367073"/>
              <a:gd name="connsiteY3" fmla="*/ 146472 h 385634"/>
              <a:gd name="connsiteX4" fmla="*/ 507856 w 1367073"/>
              <a:gd name="connsiteY4" fmla="*/ 209846 h 385634"/>
              <a:gd name="connsiteX5" fmla="*/ 7869 w 1367073"/>
              <a:gd name="connsiteY5" fmla="*/ 385634 h 385634"/>
              <a:gd name="connsiteX6" fmla="*/ 0 w 1367073"/>
              <a:gd name="connsiteY6" fmla="*/ 0 h 385634"/>
              <a:gd name="connsiteX0" fmla="*/ 0 w 1367073"/>
              <a:gd name="connsiteY0" fmla="*/ 0 h 390161"/>
              <a:gd name="connsiteX1" fmla="*/ 1230086 w 1367073"/>
              <a:gd name="connsiteY1" fmla="*/ 21771 h 390161"/>
              <a:gd name="connsiteX2" fmla="*/ 1367073 w 1367073"/>
              <a:gd name="connsiteY2" fmla="*/ 143886 h 390161"/>
              <a:gd name="connsiteX3" fmla="*/ 521760 w 1367073"/>
              <a:gd name="connsiteY3" fmla="*/ 146472 h 390161"/>
              <a:gd name="connsiteX4" fmla="*/ 1091050 w 1367073"/>
              <a:gd name="connsiteY4" fmla="*/ 390161 h 390161"/>
              <a:gd name="connsiteX5" fmla="*/ 7869 w 1367073"/>
              <a:gd name="connsiteY5" fmla="*/ 385634 h 390161"/>
              <a:gd name="connsiteX6" fmla="*/ 0 w 1367073"/>
              <a:gd name="connsiteY6" fmla="*/ 0 h 390161"/>
              <a:gd name="connsiteX0" fmla="*/ 0 w 1367073"/>
              <a:gd name="connsiteY0" fmla="*/ 0 h 390161"/>
              <a:gd name="connsiteX1" fmla="*/ 1230086 w 1367073"/>
              <a:gd name="connsiteY1" fmla="*/ 21771 h 390161"/>
              <a:gd name="connsiteX2" fmla="*/ 1367073 w 1367073"/>
              <a:gd name="connsiteY2" fmla="*/ 143886 h 390161"/>
              <a:gd name="connsiteX3" fmla="*/ 1023473 w 1367073"/>
              <a:gd name="connsiteY3" fmla="*/ 113276 h 390161"/>
              <a:gd name="connsiteX4" fmla="*/ 1091050 w 1367073"/>
              <a:gd name="connsiteY4" fmla="*/ 390161 h 390161"/>
              <a:gd name="connsiteX5" fmla="*/ 7869 w 1367073"/>
              <a:gd name="connsiteY5" fmla="*/ 385634 h 390161"/>
              <a:gd name="connsiteX6" fmla="*/ 0 w 1367073"/>
              <a:gd name="connsiteY6" fmla="*/ 0 h 390161"/>
              <a:gd name="connsiteX0" fmla="*/ 0 w 1230086"/>
              <a:gd name="connsiteY0" fmla="*/ 0 h 390161"/>
              <a:gd name="connsiteX1" fmla="*/ 1230086 w 1230086"/>
              <a:gd name="connsiteY1" fmla="*/ 21771 h 390161"/>
              <a:gd name="connsiteX2" fmla="*/ 457200 w 1230086"/>
              <a:gd name="connsiteY2" fmla="*/ 113708 h 390161"/>
              <a:gd name="connsiteX3" fmla="*/ 1023473 w 1230086"/>
              <a:gd name="connsiteY3" fmla="*/ 113276 h 390161"/>
              <a:gd name="connsiteX4" fmla="*/ 1091050 w 1230086"/>
              <a:gd name="connsiteY4" fmla="*/ 390161 h 390161"/>
              <a:gd name="connsiteX5" fmla="*/ 7869 w 1230086"/>
              <a:gd name="connsiteY5" fmla="*/ 385634 h 390161"/>
              <a:gd name="connsiteX6" fmla="*/ 0 w 1230086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57200 w 1091050"/>
              <a:gd name="connsiteY2" fmla="*/ 113708 h 390161"/>
              <a:gd name="connsiteX3" fmla="*/ 1023473 w 1091050"/>
              <a:gd name="connsiteY3" fmla="*/ 113276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57200 w 1091050"/>
              <a:gd name="connsiteY2" fmla="*/ 113708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0410 w 1091050"/>
              <a:gd name="connsiteY1" fmla="*/ 1684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0410 w 1091050"/>
              <a:gd name="connsiteY1" fmla="*/ 1684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3106 w 1091050"/>
              <a:gd name="connsiteY5" fmla="*/ 388015 h 390161"/>
              <a:gd name="connsiteX6" fmla="*/ 0 w 1091050"/>
              <a:gd name="connsiteY6" fmla="*/ 0 h 390161"/>
              <a:gd name="connsiteX0" fmla="*/ 2692 w 1088979"/>
              <a:gd name="connsiteY0" fmla="*/ 697 h 388477"/>
              <a:gd name="connsiteX1" fmla="*/ 498339 w 1088979"/>
              <a:gd name="connsiteY1" fmla="*/ 0 h 388477"/>
              <a:gd name="connsiteX2" fmla="*/ 464654 w 1088979"/>
              <a:gd name="connsiteY2" fmla="*/ 104880 h 388477"/>
              <a:gd name="connsiteX3" fmla="*/ 1028546 w 1088979"/>
              <a:gd name="connsiteY3" fmla="*/ 104448 h 388477"/>
              <a:gd name="connsiteX4" fmla="*/ 1088979 w 1088979"/>
              <a:gd name="connsiteY4" fmla="*/ 388477 h 388477"/>
              <a:gd name="connsiteX5" fmla="*/ 1035 w 1088979"/>
              <a:gd name="connsiteY5" fmla="*/ 386331 h 388477"/>
              <a:gd name="connsiteX6" fmla="*/ 2692 w 1088979"/>
              <a:gd name="connsiteY6" fmla="*/ 697 h 388477"/>
              <a:gd name="connsiteX0" fmla="*/ 310 w 1088979"/>
              <a:gd name="connsiteY0" fmla="*/ 697 h 388477"/>
              <a:gd name="connsiteX1" fmla="*/ 498339 w 1088979"/>
              <a:gd name="connsiteY1" fmla="*/ 0 h 388477"/>
              <a:gd name="connsiteX2" fmla="*/ 464654 w 1088979"/>
              <a:gd name="connsiteY2" fmla="*/ 104880 h 388477"/>
              <a:gd name="connsiteX3" fmla="*/ 1028546 w 1088979"/>
              <a:gd name="connsiteY3" fmla="*/ 104448 h 388477"/>
              <a:gd name="connsiteX4" fmla="*/ 1088979 w 1088979"/>
              <a:gd name="connsiteY4" fmla="*/ 388477 h 388477"/>
              <a:gd name="connsiteX5" fmla="*/ 1035 w 1088979"/>
              <a:gd name="connsiteY5" fmla="*/ 386331 h 388477"/>
              <a:gd name="connsiteX6" fmla="*/ 310 w 1088979"/>
              <a:gd name="connsiteY6" fmla="*/ 697 h 388477"/>
              <a:gd name="connsiteX0" fmla="*/ 310 w 1088979"/>
              <a:gd name="connsiteY0" fmla="*/ 697 h 388477"/>
              <a:gd name="connsiteX1" fmla="*/ 498339 w 1088979"/>
              <a:gd name="connsiteY1" fmla="*/ 0 h 388477"/>
              <a:gd name="connsiteX2" fmla="*/ 1028546 w 1088979"/>
              <a:gd name="connsiteY2" fmla="*/ 104448 h 388477"/>
              <a:gd name="connsiteX3" fmla="*/ 1088979 w 1088979"/>
              <a:gd name="connsiteY3" fmla="*/ 388477 h 388477"/>
              <a:gd name="connsiteX4" fmla="*/ 1035 w 1088979"/>
              <a:gd name="connsiteY4" fmla="*/ 386331 h 388477"/>
              <a:gd name="connsiteX5" fmla="*/ 310 w 1088979"/>
              <a:gd name="connsiteY5" fmla="*/ 697 h 388477"/>
              <a:gd name="connsiteX0" fmla="*/ 310 w 1088979"/>
              <a:gd name="connsiteY0" fmla="*/ 0 h 387780"/>
              <a:gd name="connsiteX1" fmla="*/ 1028546 w 1088979"/>
              <a:gd name="connsiteY1" fmla="*/ 103751 h 387780"/>
              <a:gd name="connsiteX2" fmla="*/ 1088979 w 1088979"/>
              <a:gd name="connsiteY2" fmla="*/ 387780 h 387780"/>
              <a:gd name="connsiteX3" fmla="*/ 1035 w 1088979"/>
              <a:gd name="connsiteY3" fmla="*/ 385634 h 387780"/>
              <a:gd name="connsiteX4" fmla="*/ 310 w 1088979"/>
              <a:gd name="connsiteY4" fmla="*/ 0 h 387780"/>
              <a:gd name="connsiteX0" fmla="*/ 49471 w 1088979"/>
              <a:gd name="connsiteY0" fmla="*/ 0 h 393431"/>
              <a:gd name="connsiteX1" fmla="*/ 1028546 w 1088979"/>
              <a:gd name="connsiteY1" fmla="*/ 109402 h 393431"/>
              <a:gd name="connsiteX2" fmla="*/ 1088979 w 1088979"/>
              <a:gd name="connsiteY2" fmla="*/ 393431 h 393431"/>
              <a:gd name="connsiteX3" fmla="*/ 1035 w 1088979"/>
              <a:gd name="connsiteY3" fmla="*/ 391285 h 393431"/>
              <a:gd name="connsiteX4" fmla="*/ 49471 w 1088979"/>
              <a:gd name="connsiteY4" fmla="*/ 0 h 393431"/>
              <a:gd name="connsiteX0" fmla="*/ 48436 w 1087944"/>
              <a:gd name="connsiteY0" fmla="*/ 0 h 393431"/>
              <a:gd name="connsiteX1" fmla="*/ 1027511 w 1087944"/>
              <a:gd name="connsiteY1" fmla="*/ 109402 h 393431"/>
              <a:gd name="connsiteX2" fmla="*/ 1087944 w 1087944"/>
              <a:gd name="connsiteY2" fmla="*/ 393431 h 393431"/>
              <a:gd name="connsiteX3" fmla="*/ 0 w 1087944"/>
              <a:gd name="connsiteY3" fmla="*/ 391285 h 393431"/>
              <a:gd name="connsiteX4" fmla="*/ 48436 w 1087944"/>
              <a:gd name="connsiteY4" fmla="*/ 0 h 393431"/>
              <a:gd name="connsiteX0" fmla="*/ 48436 w 4472120"/>
              <a:gd name="connsiteY0" fmla="*/ 0 h 391284"/>
              <a:gd name="connsiteX1" fmla="*/ 1027511 w 4472120"/>
              <a:gd name="connsiteY1" fmla="*/ 109402 h 391284"/>
              <a:gd name="connsiteX2" fmla="*/ 4472120 w 4472120"/>
              <a:gd name="connsiteY2" fmla="*/ 321302 h 391284"/>
              <a:gd name="connsiteX3" fmla="*/ 0 w 4472120"/>
              <a:gd name="connsiteY3" fmla="*/ 391285 h 391284"/>
              <a:gd name="connsiteX4" fmla="*/ 48436 w 4472120"/>
              <a:gd name="connsiteY4" fmla="*/ 0 h 391284"/>
              <a:gd name="connsiteX0" fmla="*/ 48436 w 4550640"/>
              <a:gd name="connsiteY0" fmla="*/ 0 h 391284"/>
              <a:gd name="connsiteX1" fmla="*/ 4550640 w 4550640"/>
              <a:gd name="connsiteY1" fmla="*/ 37273 h 391284"/>
              <a:gd name="connsiteX2" fmla="*/ 4472120 w 4550640"/>
              <a:gd name="connsiteY2" fmla="*/ 321302 h 391284"/>
              <a:gd name="connsiteX3" fmla="*/ 0 w 4550640"/>
              <a:gd name="connsiteY3" fmla="*/ 391285 h 391284"/>
              <a:gd name="connsiteX4" fmla="*/ 48436 w 4550640"/>
              <a:gd name="connsiteY4" fmla="*/ 0 h 391284"/>
              <a:gd name="connsiteX0" fmla="*/ 48436 w 4562546"/>
              <a:gd name="connsiteY0" fmla="*/ 0 h 391284"/>
              <a:gd name="connsiteX1" fmla="*/ 4562546 w 4562546"/>
              <a:gd name="connsiteY1" fmla="*/ 119386 h 391284"/>
              <a:gd name="connsiteX2" fmla="*/ 4472120 w 4562546"/>
              <a:gd name="connsiteY2" fmla="*/ 321302 h 391284"/>
              <a:gd name="connsiteX3" fmla="*/ 0 w 4562546"/>
              <a:gd name="connsiteY3" fmla="*/ 391285 h 391284"/>
              <a:gd name="connsiteX4" fmla="*/ 48436 w 4562546"/>
              <a:gd name="connsiteY4" fmla="*/ 0 h 391284"/>
              <a:gd name="connsiteX0" fmla="*/ 48436 w 4536352"/>
              <a:gd name="connsiteY0" fmla="*/ 0 h 391284"/>
              <a:gd name="connsiteX1" fmla="*/ 4536352 w 4536352"/>
              <a:gd name="connsiteY1" fmla="*/ 48223 h 391284"/>
              <a:gd name="connsiteX2" fmla="*/ 4472120 w 4536352"/>
              <a:gd name="connsiteY2" fmla="*/ 321302 h 391284"/>
              <a:gd name="connsiteX3" fmla="*/ 0 w 4536352"/>
              <a:gd name="connsiteY3" fmla="*/ 391285 h 391284"/>
              <a:gd name="connsiteX4" fmla="*/ 48436 w 4536352"/>
              <a:gd name="connsiteY4" fmla="*/ 0 h 391284"/>
              <a:gd name="connsiteX0" fmla="*/ 55580 w 4536352"/>
              <a:gd name="connsiteY0" fmla="*/ 0 h 363914"/>
              <a:gd name="connsiteX1" fmla="*/ 4536352 w 4536352"/>
              <a:gd name="connsiteY1" fmla="*/ 20853 h 363914"/>
              <a:gd name="connsiteX2" fmla="*/ 4472120 w 4536352"/>
              <a:gd name="connsiteY2" fmla="*/ 293932 h 363914"/>
              <a:gd name="connsiteX3" fmla="*/ 0 w 4536352"/>
              <a:gd name="connsiteY3" fmla="*/ 363915 h 363914"/>
              <a:gd name="connsiteX4" fmla="*/ 55580 w 4536352"/>
              <a:gd name="connsiteY4" fmla="*/ 0 h 363914"/>
              <a:gd name="connsiteX0" fmla="*/ 131780 w 4536352"/>
              <a:gd name="connsiteY0" fmla="*/ 154319 h 343061"/>
              <a:gd name="connsiteX1" fmla="*/ 4536352 w 4536352"/>
              <a:gd name="connsiteY1" fmla="*/ 0 h 343061"/>
              <a:gd name="connsiteX2" fmla="*/ 4472120 w 4536352"/>
              <a:gd name="connsiteY2" fmla="*/ 273079 h 343061"/>
              <a:gd name="connsiteX3" fmla="*/ 0 w 4536352"/>
              <a:gd name="connsiteY3" fmla="*/ 343062 h 343061"/>
              <a:gd name="connsiteX4" fmla="*/ 131780 w 4536352"/>
              <a:gd name="connsiteY4" fmla="*/ 154319 h 343061"/>
              <a:gd name="connsiteX0" fmla="*/ 48436 w 4536352"/>
              <a:gd name="connsiteY0" fmla="*/ 0 h 369387"/>
              <a:gd name="connsiteX1" fmla="*/ 4536352 w 4536352"/>
              <a:gd name="connsiteY1" fmla="*/ 26326 h 369387"/>
              <a:gd name="connsiteX2" fmla="*/ 4472120 w 4536352"/>
              <a:gd name="connsiteY2" fmla="*/ 299405 h 369387"/>
              <a:gd name="connsiteX3" fmla="*/ 0 w 4536352"/>
              <a:gd name="connsiteY3" fmla="*/ 369388 h 369387"/>
              <a:gd name="connsiteX4" fmla="*/ 48436 w 4536352"/>
              <a:gd name="connsiteY4" fmla="*/ 0 h 369387"/>
              <a:gd name="connsiteX0" fmla="*/ 142941 w 4630857"/>
              <a:gd name="connsiteY0" fmla="*/ 0 h 353997"/>
              <a:gd name="connsiteX1" fmla="*/ 4630857 w 4630857"/>
              <a:gd name="connsiteY1" fmla="*/ 26326 h 353997"/>
              <a:gd name="connsiteX2" fmla="*/ 4566625 w 4630857"/>
              <a:gd name="connsiteY2" fmla="*/ 299405 h 353997"/>
              <a:gd name="connsiteX3" fmla="*/ 0 w 4630857"/>
              <a:gd name="connsiteY3" fmla="*/ 353997 h 353997"/>
              <a:gd name="connsiteX4" fmla="*/ 142941 w 4630857"/>
              <a:gd name="connsiteY4" fmla="*/ 0 h 353997"/>
              <a:gd name="connsiteX0" fmla="*/ 379208 w 4630857"/>
              <a:gd name="connsiteY0" fmla="*/ 4456 h 327671"/>
              <a:gd name="connsiteX1" fmla="*/ 4630857 w 4630857"/>
              <a:gd name="connsiteY1" fmla="*/ 0 h 327671"/>
              <a:gd name="connsiteX2" fmla="*/ 4566625 w 4630857"/>
              <a:gd name="connsiteY2" fmla="*/ 273079 h 327671"/>
              <a:gd name="connsiteX3" fmla="*/ 0 w 4630857"/>
              <a:gd name="connsiteY3" fmla="*/ 327671 h 327671"/>
              <a:gd name="connsiteX4" fmla="*/ 379208 w 4630857"/>
              <a:gd name="connsiteY4" fmla="*/ 4456 h 327671"/>
              <a:gd name="connsiteX0" fmla="*/ 379208 w 4670581"/>
              <a:gd name="connsiteY0" fmla="*/ 4456 h 327671"/>
              <a:gd name="connsiteX1" fmla="*/ 4630857 w 4670581"/>
              <a:gd name="connsiteY1" fmla="*/ 0 h 327671"/>
              <a:gd name="connsiteX2" fmla="*/ 4670581 w 4670581"/>
              <a:gd name="connsiteY2" fmla="*/ 315405 h 327671"/>
              <a:gd name="connsiteX3" fmla="*/ 0 w 4670581"/>
              <a:gd name="connsiteY3" fmla="*/ 327671 h 327671"/>
              <a:gd name="connsiteX4" fmla="*/ 379208 w 4670581"/>
              <a:gd name="connsiteY4" fmla="*/ 4456 h 327671"/>
              <a:gd name="connsiteX0" fmla="*/ 379208 w 4670581"/>
              <a:gd name="connsiteY0" fmla="*/ -1 h 323214"/>
              <a:gd name="connsiteX1" fmla="*/ 4545802 w 4670581"/>
              <a:gd name="connsiteY1" fmla="*/ 53258 h 323214"/>
              <a:gd name="connsiteX2" fmla="*/ 4670581 w 4670581"/>
              <a:gd name="connsiteY2" fmla="*/ 310948 h 323214"/>
              <a:gd name="connsiteX3" fmla="*/ 0 w 4670581"/>
              <a:gd name="connsiteY3" fmla="*/ 323214 h 323214"/>
              <a:gd name="connsiteX4" fmla="*/ 379208 w 4670581"/>
              <a:gd name="connsiteY4" fmla="*/ -1 h 323214"/>
              <a:gd name="connsiteX0" fmla="*/ 0 w 4745669"/>
              <a:gd name="connsiteY0" fmla="*/ 4456 h 269955"/>
              <a:gd name="connsiteX1" fmla="*/ 4620890 w 4745669"/>
              <a:gd name="connsiteY1" fmla="*/ -1 h 269955"/>
              <a:gd name="connsiteX2" fmla="*/ 4745669 w 4745669"/>
              <a:gd name="connsiteY2" fmla="*/ 257689 h 269955"/>
              <a:gd name="connsiteX3" fmla="*/ 75088 w 4745669"/>
              <a:gd name="connsiteY3" fmla="*/ 269955 h 269955"/>
              <a:gd name="connsiteX4" fmla="*/ 0 w 4745669"/>
              <a:gd name="connsiteY4" fmla="*/ 4456 h 269955"/>
              <a:gd name="connsiteX0" fmla="*/ 0 w 4745669"/>
              <a:gd name="connsiteY0" fmla="*/ 4458 h 273804"/>
              <a:gd name="connsiteX1" fmla="*/ 4620890 w 4745669"/>
              <a:gd name="connsiteY1" fmla="*/ 1 h 273804"/>
              <a:gd name="connsiteX2" fmla="*/ 4745669 w 4745669"/>
              <a:gd name="connsiteY2" fmla="*/ 257691 h 273804"/>
              <a:gd name="connsiteX3" fmla="*/ 90402 w 4745669"/>
              <a:gd name="connsiteY3" fmla="*/ 273804 h 273804"/>
              <a:gd name="connsiteX4" fmla="*/ 0 w 4745669"/>
              <a:gd name="connsiteY4" fmla="*/ 4458 h 273804"/>
              <a:gd name="connsiteX0" fmla="*/ 0 w 4715043"/>
              <a:gd name="connsiteY0" fmla="*/ 4456 h 273802"/>
              <a:gd name="connsiteX1" fmla="*/ 4620890 w 4715043"/>
              <a:gd name="connsiteY1" fmla="*/ -1 h 273802"/>
              <a:gd name="connsiteX2" fmla="*/ 4715043 w 4715043"/>
              <a:gd name="connsiteY2" fmla="*/ 242298 h 273802"/>
              <a:gd name="connsiteX3" fmla="*/ 90402 w 4715043"/>
              <a:gd name="connsiteY3" fmla="*/ 273802 h 273802"/>
              <a:gd name="connsiteX4" fmla="*/ 0 w 4715043"/>
              <a:gd name="connsiteY4" fmla="*/ 4456 h 273802"/>
              <a:gd name="connsiteX0" fmla="*/ 0 w 5289574"/>
              <a:gd name="connsiteY0" fmla="*/ -1 h 269345"/>
              <a:gd name="connsiteX1" fmla="*/ 5289574 w 5289574"/>
              <a:gd name="connsiteY1" fmla="*/ 22476 h 269345"/>
              <a:gd name="connsiteX2" fmla="*/ 4715043 w 5289574"/>
              <a:gd name="connsiteY2" fmla="*/ 237841 h 269345"/>
              <a:gd name="connsiteX3" fmla="*/ 90402 w 5289574"/>
              <a:gd name="connsiteY3" fmla="*/ 269345 h 269345"/>
              <a:gd name="connsiteX4" fmla="*/ 0 w 5289574"/>
              <a:gd name="connsiteY4" fmla="*/ -1 h 269345"/>
              <a:gd name="connsiteX0" fmla="*/ 0 w 7532923"/>
              <a:gd name="connsiteY0" fmla="*/ 1 h 269347"/>
              <a:gd name="connsiteX1" fmla="*/ 7532923 w 7532923"/>
              <a:gd name="connsiteY1" fmla="*/ 3240 h 269347"/>
              <a:gd name="connsiteX2" fmla="*/ 4715043 w 7532923"/>
              <a:gd name="connsiteY2" fmla="*/ 237843 h 269347"/>
              <a:gd name="connsiteX3" fmla="*/ 90402 w 7532923"/>
              <a:gd name="connsiteY3" fmla="*/ 269347 h 269347"/>
              <a:gd name="connsiteX4" fmla="*/ 0 w 7532923"/>
              <a:gd name="connsiteY4" fmla="*/ 1 h 269347"/>
              <a:gd name="connsiteX0" fmla="*/ 4254606 w 7442522"/>
              <a:gd name="connsiteY0" fmla="*/ 0 h 273193"/>
              <a:gd name="connsiteX1" fmla="*/ 7442522 w 7442522"/>
              <a:gd name="connsiteY1" fmla="*/ 7086 h 273193"/>
              <a:gd name="connsiteX2" fmla="*/ 4624642 w 7442522"/>
              <a:gd name="connsiteY2" fmla="*/ 241689 h 273193"/>
              <a:gd name="connsiteX3" fmla="*/ 1 w 7442522"/>
              <a:gd name="connsiteY3" fmla="*/ 273193 h 273193"/>
              <a:gd name="connsiteX4" fmla="*/ 4254606 w 7442522"/>
              <a:gd name="connsiteY4" fmla="*/ 0 h 273193"/>
              <a:gd name="connsiteX0" fmla="*/ 2696066 w 5883982"/>
              <a:gd name="connsiteY0" fmla="*/ 0 h 241689"/>
              <a:gd name="connsiteX1" fmla="*/ 5883982 w 5883982"/>
              <a:gd name="connsiteY1" fmla="*/ 7086 h 241689"/>
              <a:gd name="connsiteX2" fmla="*/ 3066102 w 5883982"/>
              <a:gd name="connsiteY2" fmla="*/ 241689 h 241689"/>
              <a:gd name="connsiteX3" fmla="*/ 0 w 5883982"/>
              <a:gd name="connsiteY3" fmla="*/ 238564 h 241689"/>
              <a:gd name="connsiteX4" fmla="*/ 2696066 w 5883982"/>
              <a:gd name="connsiteY4" fmla="*/ 0 h 241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83982" h="241689">
                <a:moveTo>
                  <a:pt x="2696066" y="0"/>
                </a:moveTo>
                <a:lnTo>
                  <a:pt x="5883982" y="7086"/>
                </a:lnTo>
                <a:lnTo>
                  <a:pt x="3066102" y="241689"/>
                </a:lnTo>
                <a:lnTo>
                  <a:pt x="0" y="238564"/>
                </a:lnTo>
                <a:lnTo>
                  <a:pt x="269606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3" name="Freeform 22"/>
          <p:cNvSpPr/>
          <p:nvPr/>
        </p:nvSpPr>
        <p:spPr bwMode="gray">
          <a:xfrm>
            <a:off x="10883358" y="6362781"/>
            <a:ext cx="1307596" cy="495219"/>
          </a:xfrm>
          <a:custGeom>
            <a:avLst/>
            <a:gdLst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2515 w 1367073"/>
              <a:gd name="connsiteY3" fmla="*/ 130628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2899 w 1367073"/>
              <a:gd name="connsiteY3" fmla="*/ 135155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1760 w 1367073"/>
              <a:gd name="connsiteY3" fmla="*/ 146472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0886 w 1367073"/>
              <a:gd name="connsiteY5" fmla="*/ 206828 h 209846"/>
              <a:gd name="connsiteX6" fmla="*/ 0 w 1367073"/>
              <a:gd name="connsiteY6" fmla="*/ 0 h 209846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833 w 1367073"/>
              <a:gd name="connsiteY5" fmla="*/ 208337 h 209846"/>
              <a:gd name="connsiteX6" fmla="*/ 0 w 1367073"/>
              <a:gd name="connsiteY6" fmla="*/ 0 h 209846"/>
              <a:gd name="connsiteX0" fmla="*/ 0 w 1367073"/>
              <a:gd name="connsiteY0" fmla="*/ 0 h 385634"/>
              <a:gd name="connsiteX1" fmla="*/ 1230086 w 1367073"/>
              <a:gd name="connsiteY1" fmla="*/ 21771 h 385634"/>
              <a:gd name="connsiteX2" fmla="*/ 1367073 w 1367073"/>
              <a:gd name="connsiteY2" fmla="*/ 143886 h 385634"/>
              <a:gd name="connsiteX3" fmla="*/ 521760 w 1367073"/>
              <a:gd name="connsiteY3" fmla="*/ 146472 h 385634"/>
              <a:gd name="connsiteX4" fmla="*/ 507856 w 1367073"/>
              <a:gd name="connsiteY4" fmla="*/ 209846 h 385634"/>
              <a:gd name="connsiteX5" fmla="*/ 7869 w 1367073"/>
              <a:gd name="connsiteY5" fmla="*/ 385634 h 385634"/>
              <a:gd name="connsiteX6" fmla="*/ 0 w 1367073"/>
              <a:gd name="connsiteY6" fmla="*/ 0 h 385634"/>
              <a:gd name="connsiteX0" fmla="*/ 0 w 1367073"/>
              <a:gd name="connsiteY0" fmla="*/ 0 h 390161"/>
              <a:gd name="connsiteX1" fmla="*/ 1230086 w 1367073"/>
              <a:gd name="connsiteY1" fmla="*/ 21771 h 390161"/>
              <a:gd name="connsiteX2" fmla="*/ 1367073 w 1367073"/>
              <a:gd name="connsiteY2" fmla="*/ 143886 h 390161"/>
              <a:gd name="connsiteX3" fmla="*/ 521760 w 1367073"/>
              <a:gd name="connsiteY3" fmla="*/ 146472 h 390161"/>
              <a:gd name="connsiteX4" fmla="*/ 1091050 w 1367073"/>
              <a:gd name="connsiteY4" fmla="*/ 390161 h 390161"/>
              <a:gd name="connsiteX5" fmla="*/ 7869 w 1367073"/>
              <a:gd name="connsiteY5" fmla="*/ 385634 h 390161"/>
              <a:gd name="connsiteX6" fmla="*/ 0 w 1367073"/>
              <a:gd name="connsiteY6" fmla="*/ 0 h 390161"/>
              <a:gd name="connsiteX0" fmla="*/ 0 w 1367073"/>
              <a:gd name="connsiteY0" fmla="*/ 0 h 390161"/>
              <a:gd name="connsiteX1" fmla="*/ 1230086 w 1367073"/>
              <a:gd name="connsiteY1" fmla="*/ 21771 h 390161"/>
              <a:gd name="connsiteX2" fmla="*/ 1367073 w 1367073"/>
              <a:gd name="connsiteY2" fmla="*/ 143886 h 390161"/>
              <a:gd name="connsiteX3" fmla="*/ 1023473 w 1367073"/>
              <a:gd name="connsiteY3" fmla="*/ 113276 h 390161"/>
              <a:gd name="connsiteX4" fmla="*/ 1091050 w 1367073"/>
              <a:gd name="connsiteY4" fmla="*/ 390161 h 390161"/>
              <a:gd name="connsiteX5" fmla="*/ 7869 w 1367073"/>
              <a:gd name="connsiteY5" fmla="*/ 385634 h 390161"/>
              <a:gd name="connsiteX6" fmla="*/ 0 w 1367073"/>
              <a:gd name="connsiteY6" fmla="*/ 0 h 390161"/>
              <a:gd name="connsiteX0" fmla="*/ 0 w 1230086"/>
              <a:gd name="connsiteY0" fmla="*/ 0 h 390161"/>
              <a:gd name="connsiteX1" fmla="*/ 1230086 w 1230086"/>
              <a:gd name="connsiteY1" fmla="*/ 21771 h 390161"/>
              <a:gd name="connsiteX2" fmla="*/ 457200 w 1230086"/>
              <a:gd name="connsiteY2" fmla="*/ 113708 h 390161"/>
              <a:gd name="connsiteX3" fmla="*/ 1023473 w 1230086"/>
              <a:gd name="connsiteY3" fmla="*/ 113276 h 390161"/>
              <a:gd name="connsiteX4" fmla="*/ 1091050 w 1230086"/>
              <a:gd name="connsiteY4" fmla="*/ 390161 h 390161"/>
              <a:gd name="connsiteX5" fmla="*/ 7869 w 1230086"/>
              <a:gd name="connsiteY5" fmla="*/ 385634 h 390161"/>
              <a:gd name="connsiteX6" fmla="*/ 0 w 1230086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57200 w 1091050"/>
              <a:gd name="connsiteY2" fmla="*/ 113708 h 390161"/>
              <a:gd name="connsiteX3" fmla="*/ 1023473 w 1091050"/>
              <a:gd name="connsiteY3" fmla="*/ 113276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57200 w 1091050"/>
              <a:gd name="connsiteY2" fmla="*/ 113708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0410 w 1091050"/>
              <a:gd name="connsiteY1" fmla="*/ 1684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0410 w 1091050"/>
              <a:gd name="connsiteY1" fmla="*/ 1684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3106 w 1091050"/>
              <a:gd name="connsiteY5" fmla="*/ 388015 h 390161"/>
              <a:gd name="connsiteX6" fmla="*/ 0 w 1091050"/>
              <a:gd name="connsiteY6" fmla="*/ 0 h 390161"/>
              <a:gd name="connsiteX0" fmla="*/ 2692 w 1088979"/>
              <a:gd name="connsiteY0" fmla="*/ 697 h 388477"/>
              <a:gd name="connsiteX1" fmla="*/ 498339 w 1088979"/>
              <a:gd name="connsiteY1" fmla="*/ 0 h 388477"/>
              <a:gd name="connsiteX2" fmla="*/ 464654 w 1088979"/>
              <a:gd name="connsiteY2" fmla="*/ 104880 h 388477"/>
              <a:gd name="connsiteX3" fmla="*/ 1028546 w 1088979"/>
              <a:gd name="connsiteY3" fmla="*/ 104448 h 388477"/>
              <a:gd name="connsiteX4" fmla="*/ 1088979 w 1088979"/>
              <a:gd name="connsiteY4" fmla="*/ 388477 h 388477"/>
              <a:gd name="connsiteX5" fmla="*/ 1035 w 1088979"/>
              <a:gd name="connsiteY5" fmla="*/ 386331 h 388477"/>
              <a:gd name="connsiteX6" fmla="*/ 2692 w 1088979"/>
              <a:gd name="connsiteY6" fmla="*/ 697 h 388477"/>
              <a:gd name="connsiteX0" fmla="*/ 310 w 1088979"/>
              <a:gd name="connsiteY0" fmla="*/ 697 h 388477"/>
              <a:gd name="connsiteX1" fmla="*/ 498339 w 1088979"/>
              <a:gd name="connsiteY1" fmla="*/ 0 h 388477"/>
              <a:gd name="connsiteX2" fmla="*/ 464654 w 1088979"/>
              <a:gd name="connsiteY2" fmla="*/ 104880 h 388477"/>
              <a:gd name="connsiteX3" fmla="*/ 1028546 w 1088979"/>
              <a:gd name="connsiteY3" fmla="*/ 104448 h 388477"/>
              <a:gd name="connsiteX4" fmla="*/ 1088979 w 1088979"/>
              <a:gd name="connsiteY4" fmla="*/ 388477 h 388477"/>
              <a:gd name="connsiteX5" fmla="*/ 1035 w 1088979"/>
              <a:gd name="connsiteY5" fmla="*/ 386331 h 388477"/>
              <a:gd name="connsiteX6" fmla="*/ 310 w 1088979"/>
              <a:gd name="connsiteY6" fmla="*/ 697 h 388477"/>
              <a:gd name="connsiteX0" fmla="*/ 310 w 1088979"/>
              <a:gd name="connsiteY0" fmla="*/ 697 h 388477"/>
              <a:gd name="connsiteX1" fmla="*/ 498339 w 1088979"/>
              <a:gd name="connsiteY1" fmla="*/ 0 h 388477"/>
              <a:gd name="connsiteX2" fmla="*/ 1028546 w 1088979"/>
              <a:gd name="connsiteY2" fmla="*/ 104448 h 388477"/>
              <a:gd name="connsiteX3" fmla="*/ 1088979 w 1088979"/>
              <a:gd name="connsiteY3" fmla="*/ 388477 h 388477"/>
              <a:gd name="connsiteX4" fmla="*/ 1035 w 1088979"/>
              <a:gd name="connsiteY4" fmla="*/ 386331 h 388477"/>
              <a:gd name="connsiteX5" fmla="*/ 310 w 1088979"/>
              <a:gd name="connsiteY5" fmla="*/ 697 h 388477"/>
              <a:gd name="connsiteX0" fmla="*/ 310 w 1088979"/>
              <a:gd name="connsiteY0" fmla="*/ 0 h 387780"/>
              <a:gd name="connsiteX1" fmla="*/ 1028546 w 1088979"/>
              <a:gd name="connsiteY1" fmla="*/ 103751 h 387780"/>
              <a:gd name="connsiteX2" fmla="*/ 1088979 w 1088979"/>
              <a:gd name="connsiteY2" fmla="*/ 387780 h 387780"/>
              <a:gd name="connsiteX3" fmla="*/ 1035 w 1088979"/>
              <a:gd name="connsiteY3" fmla="*/ 385634 h 387780"/>
              <a:gd name="connsiteX4" fmla="*/ 310 w 1088979"/>
              <a:gd name="connsiteY4" fmla="*/ 0 h 387780"/>
              <a:gd name="connsiteX0" fmla="*/ 49471 w 1088979"/>
              <a:gd name="connsiteY0" fmla="*/ 0 h 393431"/>
              <a:gd name="connsiteX1" fmla="*/ 1028546 w 1088979"/>
              <a:gd name="connsiteY1" fmla="*/ 109402 h 393431"/>
              <a:gd name="connsiteX2" fmla="*/ 1088979 w 1088979"/>
              <a:gd name="connsiteY2" fmla="*/ 393431 h 393431"/>
              <a:gd name="connsiteX3" fmla="*/ 1035 w 1088979"/>
              <a:gd name="connsiteY3" fmla="*/ 391285 h 393431"/>
              <a:gd name="connsiteX4" fmla="*/ 49471 w 1088979"/>
              <a:gd name="connsiteY4" fmla="*/ 0 h 393431"/>
              <a:gd name="connsiteX0" fmla="*/ 48436 w 1087944"/>
              <a:gd name="connsiteY0" fmla="*/ 0 h 393431"/>
              <a:gd name="connsiteX1" fmla="*/ 1027511 w 1087944"/>
              <a:gd name="connsiteY1" fmla="*/ 109402 h 393431"/>
              <a:gd name="connsiteX2" fmla="*/ 1087944 w 1087944"/>
              <a:gd name="connsiteY2" fmla="*/ 393431 h 393431"/>
              <a:gd name="connsiteX3" fmla="*/ 0 w 1087944"/>
              <a:gd name="connsiteY3" fmla="*/ 391285 h 393431"/>
              <a:gd name="connsiteX4" fmla="*/ 48436 w 1087944"/>
              <a:gd name="connsiteY4" fmla="*/ 0 h 393431"/>
              <a:gd name="connsiteX0" fmla="*/ 48436 w 4472120"/>
              <a:gd name="connsiteY0" fmla="*/ 0 h 391284"/>
              <a:gd name="connsiteX1" fmla="*/ 1027511 w 4472120"/>
              <a:gd name="connsiteY1" fmla="*/ 109402 h 391284"/>
              <a:gd name="connsiteX2" fmla="*/ 4472120 w 4472120"/>
              <a:gd name="connsiteY2" fmla="*/ 321302 h 391284"/>
              <a:gd name="connsiteX3" fmla="*/ 0 w 4472120"/>
              <a:gd name="connsiteY3" fmla="*/ 391285 h 391284"/>
              <a:gd name="connsiteX4" fmla="*/ 48436 w 4472120"/>
              <a:gd name="connsiteY4" fmla="*/ 0 h 391284"/>
              <a:gd name="connsiteX0" fmla="*/ 48436 w 4550640"/>
              <a:gd name="connsiteY0" fmla="*/ 0 h 391284"/>
              <a:gd name="connsiteX1" fmla="*/ 4550640 w 4550640"/>
              <a:gd name="connsiteY1" fmla="*/ 37273 h 391284"/>
              <a:gd name="connsiteX2" fmla="*/ 4472120 w 4550640"/>
              <a:gd name="connsiteY2" fmla="*/ 321302 h 391284"/>
              <a:gd name="connsiteX3" fmla="*/ 0 w 4550640"/>
              <a:gd name="connsiteY3" fmla="*/ 391285 h 391284"/>
              <a:gd name="connsiteX4" fmla="*/ 48436 w 4550640"/>
              <a:gd name="connsiteY4" fmla="*/ 0 h 391284"/>
              <a:gd name="connsiteX0" fmla="*/ 48436 w 4562546"/>
              <a:gd name="connsiteY0" fmla="*/ 0 h 391284"/>
              <a:gd name="connsiteX1" fmla="*/ 4562546 w 4562546"/>
              <a:gd name="connsiteY1" fmla="*/ 119386 h 391284"/>
              <a:gd name="connsiteX2" fmla="*/ 4472120 w 4562546"/>
              <a:gd name="connsiteY2" fmla="*/ 321302 h 391284"/>
              <a:gd name="connsiteX3" fmla="*/ 0 w 4562546"/>
              <a:gd name="connsiteY3" fmla="*/ 391285 h 391284"/>
              <a:gd name="connsiteX4" fmla="*/ 48436 w 4562546"/>
              <a:gd name="connsiteY4" fmla="*/ 0 h 391284"/>
              <a:gd name="connsiteX0" fmla="*/ 48436 w 4536352"/>
              <a:gd name="connsiteY0" fmla="*/ 0 h 391284"/>
              <a:gd name="connsiteX1" fmla="*/ 4536352 w 4536352"/>
              <a:gd name="connsiteY1" fmla="*/ 48223 h 391284"/>
              <a:gd name="connsiteX2" fmla="*/ 4472120 w 4536352"/>
              <a:gd name="connsiteY2" fmla="*/ 321302 h 391284"/>
              <a:gd name="connsiteX3" fmla="*/ 0 w 4536352"/>
              <a:gd name="connsiteY3" fmla="*/ 391285 h 391284"/>
              <a:gd name="connsiteX4" fmla="*/ 48436 w 4536352"/>
              <a:gd name="connsiteY4" fmla="*/ 0 h 391284"/>
              <a:gd name="connsiteX0" fmla="*/ 55580 w 4536352"/>
              <a:gd name="connsiteY0" fmla="*/ 0 h 363914"/>
              <a:gd name="connsiteX1" fmla="*/ 4536352 w 4536352"/>
              <a:gd name="connsiteY1" fmla="*/ 20853 h 363914"/>
              <a:gd name="connsiteX2" fmla="*/ 4472120 w 4536352"/>
              <a:gd name="connsiteY2" fmla="*/ 293932 h 363914"/>
              <a:gd name="connsiteX3" fmla="*/ 0 w 4536352"/>
              <a:gd name="connsiteY3" fmla="*/ 363915 h 363914"/>
              <a:gd name="connsiteX4" fmla="*/ 55580 w 4536352"/>
              <a:gd name="connsiteY4" fmla="*/ 0 h 363914"/>
              <a:gd name="connsiteX0" fmla="*/ 131780 w 4536352"/>
              <a:gd name="connsiteY0" fmla="*/ 154319 h 343061"/>
              <a:gd name="connsiteX1" fmla="*/ 4536352 w 4536352"/>
              <a:gd name="connsiteY1" fmla="*/ 0 h 343061"/>
              <a:gd name="connsiteX2" fmla="*/ 4472120 w 4536352"/>
              <a:gd name="connsiteY2" fmla="*/ 273079 h 343061"/>
              <a:gd name="connsiteX3" fmla="*/ 0 w 4536352"/>
              <a:gd name="connsiteY3" fmla="*/ 343062 h 343061"/>
              <a:gd name="connsiteX4" fmla="*/ 131780 w 4536352"/>
              <a:gd name="connsiteY4" fmla="*/ 154319 h 343061"/>
              <a:gd name="connsiteX0" fmla="*/ 48436 w 4536352"/>
              <a:gd name="connsiteY0" fmla="*/ 0 h 369387"/>
              <a:gd name="connsiteX1" fmla="*/ 4536352 w 4536352"/>
              <a:gd name="connsiteY1" fmla="*/ 26326 h 369387"/>
              <a:gd name="connsiteX2" fmla="*/ 4472120 w 4536352"/>
              <a:gd name="connsiteY2" fmla="*/ 299405 h 369387"/>
              <a:gd name="connsiteX3" fmla="*/ 0 w 4536352"/>
              <a:gd name="connsiteY3" fmla="*/ 369388 h 369387"/>
              <a:gd name="connsiteX4" fmla="*/ 48436 w 4536352"/>
              <a:gd name="connsiteY4" fmla="*/ 0 h 369387"/>
              <a:gd name="connsiteX0" fmla="*/ 142941 w 4630857"/>
              <a:gd name="connsiteY0" fmla="*/ 0 h 353997"/>
              <a:gd name="connsiteX1" fmla="*/ 4630857 w 4630857"/>
              <a:gd name="connsiteY1" fmla="*/ 26326 h 353997"/>
              <a:gd name="connsiteX2" fmla="*/ 4566625 w 4630857"/>
              <a:gd name="connsiteY2" fmla="*/ 299405 h 353997"/>
              <a:gd name="connsiteX3" fmla="*/ 0 w 4630857"/>
              <a:gd name="connsiteY3" fmla="*/ 353997 h 353997"/>
              <a:gd name="connsiteX4" fmla="*/ 142941 w 4630857"/>
              <a:gd name="connsiteY4" fmla="*/ 0 h 353997"/>
              <a:gd name="connsiteX0" fmla="*/ 379208 w 4630857"/>
              <a:gd name="connsiteY0" fmla="*/ 4456 h 327671"/>
              <a:gd name="connsiteX1" fmla="*/ 4630857 w 4630857"/>
              <a:gd name="connsiteY1" fmla="*/ 0 h 327671"/>
              <a:gd name="connsiteX2" fmla="*/ 4566625 w 4630857"/>
              <a:gd name="connsiteY2" fmla="*/ 273079 h 327671"/>
              <a:gd name="connsiteX3" fmla="*/ 0 w 4630857"/>
              <a:gd name="connsiteY3" fmla="*/ 327671 h 327671"/>
              <a:gd name="connsiteX4" fmla="*/ 379208 w 4630857"/>
              <a:gd name="connsiteY4" fmla="*/ 4456 h 327671"/>
              <a:gd name="connsiteX0" fmla="*/ 379208 w 4670581"/>
              <a:gd name="connsiteY0" fmla="*/ 4456 h 327671"/>
              <a:gd name="connsiteX1" fmla="*/ 4630857 w 4670581"/>
              <a:gd name="connsiteY1" fmla="*/ 0 h 327671"/>
              <a:gd name="connsiteX2" fmla="*/ 4670581 w 4670581"/>
              <a:gd name="connsiteY2" fmla="*/ 315405 h 327671"/>
              <a:gd name="connsiteX3" fmla="*/ 0 w 4670581"/>
              <a:gd name="connsiteY3" fmla="*/ 327671 h 327671"/>
              <a:gd name="connsiteX4" fmla="*/ 379208 w 4670581"/>
              <a:gd name="connsiteY4" fmla="*/ 4456 h 327671"/>
              <a:gd name="connsiteX0" fmla="*/ 379208 w 4670581"/>
              <a:gd name="connsiteY0" fmla="*/ -1 h 323214"/>
              <a:gd name="connsiteX1" fmla="*/ 4545802 w 4670581"/>
              <a:gd name="connsiteY1" fmla="*/ 53258 h 323214"/>
              <a:gd name="connsiteX2" fmla="*/ 4670581 w 4670581"/>
              <a:gd name="connsiteY2" fmla="*/ 310948 h 323214"/>
              <a:gd name="connsiteX3" fmla="*/ 0 w 4670581"/>
              <a:gd name="connsiteY3" fmla="*/ 323214 h 323214"/>
              <a:gd name="connsiteX4" fmla="*/ 379208 w 4670581"/>
              <a:gd name="connsiteY4" fmla="*/ -1 h 323214"/>
              <a:gd name="connsiteX0" fmla="*/ 0 w 4745669"/>
              <a:gd name="connsiteY0" fmla="*/ 4456 h 269955"/>
              <a:gd name="connsiteX1" fmla="*/ 4620890 w 4745669"/>
              <a:gd name="connsiteY1" fmla="*/ -1 h 269955"/>
              <a:gd name="connsiteX2" fmla="*/ 4745669 w 4745669"/>
              <a:gd name="connsiteY2" fmla="*/ 257689 h 269955"/>
              <a:gd name="connsiteX3" fmla="*/ 75088 w 4745669"/>
              <a:gd name="connsiteY3" fmla="*/ 269955 h 269955"/>
              <a:gd name="connsiteX4" fmla="*/ 0 w 4745669"/>
              <a:gd name="connsiteY4" fmla="*/ 4456 h 269955"/>
              <a:gd name="connsiteX0" fmla="*/ 0 w 4745669"/>
              <a:gd name="connsiteY0" fmla="*/ 4458 h 273804"/>
              <a:gd name="connsiteX1" fmla="*/ 4620890 w 4745669"/>
              <a:gd name="connsiteY1" fmla="*/ 1 h 273804"/>
              <a:gd name="connsiteX2" fmla="*/ 4745669 w 4745669"/>
              <a:gd name="connsiteY2" fmla="*/ 257691 h 273804"/>
              <a:gd name="connsiteX3" fmla="*/ 90402 w 4745669"/>
              <a:gd name="connsiteY3" fmla="*/ 273804 h 273804"/>
              <a:gd name="connsiteX4" fmla="*/ 0 w 4745669"/>
              <a:gd name="connsiteY4" fmla="*/ 4458 h 273804"/>
              <a:gd name="connsiteX0" fmla="*/ 0 w 4715043"/>
              <a:gd name="connsiteY0" fmla="*/ 4456 h 273802"/>
              <a:gd name="connsiteX1" fmla="*/ 4620890 w 4715043"/>
              <a:gd name="connsiteY1" fmla="*/ -1 h 273802"/>
              <a:gd name="connsiteX2" fmla="*/ 4715043 w 4715043"/>
              <a:gd name="connsiteY2" fmla="*/ 242298 h 273802"/>
              <a:gd name="connsiteX3" fmla="*/ 90402 w 4715043"/>
              <a:gd name="connsiteY3" fmla="*/ 273802 h 273802"/>
              <a:gd name="connsiteX4" fmla="*/ 0 w 4715043"/>
              <a:gd name="connsiteY4" fmla="*/ 4456 h 273802"/>
              <a:gd name="connsiteX0" fmla="*/ 0 w 5289574"/>
              <a:gd name="connsiteY0" fmla="*/ -1 h 269345"/>
              <a:gd name="connsiteX1" fmla="*/ 5289574 w 5289574"/>
              <a:gd name="connsiteY1" fmla="*/ 22476 h 269345"/>
              <a:gd name="connsiteX2" fmla="*/ 4715043 w 5289574"/>
              <a:gd name="connsiteY2" fmla="*/ 237841 h 269345"/>
              <a:gd name="connsiteX3" fmla="*/ 90402 w 5289574"/>
              <a:gd name="connsiteY3" fmla="*/ 269345 h 269345"/>
              <a:gd name="connsiteX4" fmla="*/ 0 w 5289574"/>
              <a:gd name="connsiteY4" fmla="*/ -1 h 269345"/>
              <a:gd name="connsiteX0" fmla="*/ 0 w 7532923"/>
              <a:gd name="connsiteY0" fmla="*/ 1 h 269347"/>
              <a:gd name="connsiteX1" fmla="*/ 7532923 w 7532923"/>
              <a:gd name="connsiteY1" fmla="*/ 3240 h 269347"/>
              <a:gd name="connsiteX2" fmla="*/ 4715043 w 7532923"/>
              <a:gd name="connsiteY2" fmla="*/ 237843 h 269347"/>
              <a:gd name="connsiteX3" fmla="*/ 90402 w 7532923"/>
              <a:gd name="connsiteY3" fmla="*/ 269347 h 269347"/>
              <a:gd name="connsiteX4" fmla="*/ 0 w 7532923"/>
              <a:gd name="connsiteY4" fmla="*/ 1 h 269347"/>
              <a:gd name="connsiteX0" fmla="*/ 4254606 w 7442522"/>
              <a:gd name="connsiteY0" fmla="*/ 0 h 273193"/>
              <a:gd name="connsiteX1" fmla="*/ 7442522 w 7442522"/>
              <a:gd name="connsiteY1" fmla="*/ 7086 h 273193"/>
              <a:gd name="connsiteX2" fmla="*/ 4624642 w 7442522"/>
              <a:gd name="connsiteY2" fmla="*/ 241689 h 273193"/>
              <a:gd name="connsiteX3" fmla="*/ 1 w 7442522"/>
              <a:gd name="connsiteY3" fmla="*/ 273193 h 273193"/>
              <a:gd name="connsiteX4" fmla="*/ 4254606 w 7442522"/>
              <a:gd name="connsiteY4" fmla="*/ 0 h 273193"/>
              <a:gd name="connsiteX0" fmla="*/ 2696066 w 5883982"/>
              <a:gd name="connsiteY0" fmla="*/ 0 h 241689"/>
              <a:gd name="connsiteX1" fmla="*/ 5883982 w 5883982"/>
              <a:gd name="connsiteY1" fmla="*/ 7086 h 241689"/>
              <a:gd name="connsiteX2" fmla="*/ 3066102 w 5883982"/>
              <a:gd name="connsiteY2" fmla="*/ 241689 h 241689"/>
              <a:gd name="connsiteX3" fmla="*/ 0 w 5883982"/>
              <a:gd name="connsiteY3" fmla="*/ 238564 h 241689"/>
              <a:gd name="connsiteX4" fmla="*/ 2696066 w 5883982"/>
              <a:gd name="connsiteY4" fmla="*/ 0 h 241689"/>
              <a:gd name="connsiteX0" fmla="*/ 783321 w 5883982"/>
              <a:gd name="connsiteY0" fmla="*/ 0 h 238076"/>
              <a:gd name="connsiteX1" fmla="*/ 5883982 w 5883982"/>
              <a:gd name="connsiteY1" fmla="*/ 3473 h 238076"/>
              <a:gd name="connsiteX2" fmla="*/ 3066102 w 5883982"/>
              <a:gd name="connsiteY2" fmla="*/ 238076 h 238076"/>
              <a:gd name="connsiteX3" fmla="*/ 0 w 5883982"/>
              <a:gd name="connsiteY3" fmla="*/ 234951 h 238076"/>
              <a:gd name="connsiteX4" fmla="*/ 783321 w 5883982"/>
              <a:gd name="connsiteY4" fmla="*/ 0 h 238076"/>
              <a:gd name="connsiteX0" fmla="*/ 736088 w 5836749"/>
              <a:gd name="connsiteY0" fmla="*/ 0 h 238076"/>
              <a:gd name="connsiteX1" fmla="*/ 5836749 w 5836749"/>
              <a:gd name="connsiteY1" fmla="*/ 3473 h 238076"/>
              <a:gd name="connsiteX2" fmla="*/ 3018869 w 5836749"/>
              <a:gd name="connsiteY2" fmla="*/ 238076 h 238076"/>
              <a:gd name="connsiteX3" fmla="*/ 0 w 5836749"/>
              <a:gd name="connsiteY3" fmla="*/ 234951 h 238076"/>
              <a:gd name="connsiteX4" fmla="*/ 736088 w 5836749"/>
              <a:gd name="connsiteY4" fmla="*/ 0 h 238076"/>
              <a:gd name="connsiteX0" fmla="*/ 736088 w 9725290"/>
              <a:gd name="connsiteY0" fmla="*/ 0 h 234951"/>
              <a:gd name="connsiteX1" fmla="*/ 5836749 w 9725290"/>
              <a:gd name="connsiteY1" fmla="*/ 3473 h 234951"/>
              <a:gd name="connsiteX2" fmla="*/ 9725290 w 9725290"/>
              <a:gd name="connsiteY2" fmla="*/ 234464 h 234951"/>
              <a:gd name="connsiteX3" fmla="*/ 0 w 9725290"/>
              <a:gd name="connsiteY3" fmla="*/ 234951 h 234951"/>
              <a:gd name="connsiteX4" fmla="*/ 736088 w 9725290"/>
              <a:gd name="connsiteY4" fmla="*/ 0 h 234951"/>
              <a:gd name="connsiteX0" fmla="*/ 736088 w 9725290"/>
              <a:gd name="connsiteY0" fmla="*/ 0 h 234951"/>
              <a:gd name="connsiteX1" fmla="*/ 5836749 w 9725290"/>
              <a:gd name="connsiteY1" fmla="*/ 3473 h 234951"/>
              <a:gd name="connsiteX2" fmla="*/ 7111899 w 9725290"/>
              <a:gd name="connsiteY2" fmla="*/ 75858 h 234951"/>
              <a:gd name="connsiteX3" fmla="*/ 9725290 w 9725290"/>
              <a:gd name="connsiteY3" fmla="*/ 234464 h 234951"/>
              <a:gd name="connsiteX4" fmla="*/ 0 w 9725290"/>
              <a:gd name="connsiteY4" fmla="*/ 234951 h 234951"/>
              <a:gd name="connsiteX5" fmla="*/ 736088 w 9725290"/>
              <a:gd name="connsiteY5" fmla="*/ 0 h 234951"/>
              <a:gd name="connsiteX0" fmla="*/ 736088 w 9725290"/>
              <a:gd name="connsiteY0" fmla="*/ 133658 h 368609"/>
              <a:gd name="connsiteX1" fmla="*/ 5836749 w 9725290"/>
              <a:gd name="connsiteY1" fmla="*/ 137131 h 368609"/>
              <a:gd name="connsiteX2" fmla="*/ 9709463 w 9725290"/>
              <a:gd name="connsiteY2" fmla="*/ 0 h 368609"/>
              <a:gd name="connsiteX3" fmla="*/ 9725290 w 9725290"/>
              <a:gd name="connsiteY3" fmla="*/ 368122 h 368609"/>
              <a:gd name="connsiteX4" fmla="*/ 0 w 9725290"/>
              <a:gd name="connsiteY4" fmla="*/ 368609 h 368609"/>
              <a:gd name="connsiteX5" fmla="*/ 736088 w 9725290"/>
              <a:gd name="connsiteY5" fmla="*/ 133658 h 368609"/>
              <a:gd name="connsiteX0" fmla="*/ 736088 w 9725290"/>
              <a:gd name="connsiteY0" fmla="*/ 133658 h 368609"/>
              <a:gd name="connsiteX1" fmla="*/ 5836749 w 9725290"/>
              <a:gd name="connsiteY1" fmla="*/ 137131 h 368609"/>
              <a:gd name="connsiteX2" fmla="*/ 7843941 w 9725290"/>
              <a:gd name="connsiteY2" fmla="*/ 63216 h 368609"/>
              <a:gd name="connsiteX3" fmla="*/ 9709463 w 9725290"/>
              <a:gd name="connsiteY3" fmla="*/ 0 h 368609"/>
              <a:gd name="connsiteX4" fmla="*/ 9725290 w 9725290"/>
              <a:gd name="connsiteY4" fmla="*/ 368122 h 368609"/>
              <a:gd name="connsiteX5" fmla="*/ 0 w 9725290"/>
              <a:gd name="connsiteY5" fmla="*/ 368609 h 368609"/>
              <a:gd name="connsiteX6" fmla="*/ 736088 w 9725290"/>
              <a:gd name="connsiteY6" fmla="*/ 133658 h 368609"/>
              <a:gd name="connsiteX0" fmla="*/ 736088 w 9725290"/>
              <a:gd name="connsiteY0" fmla="*/ 133658 h 368609"/>
              <a:gd name="connsiteX1" fmla="*/ 5836749 w 9725290"/>
              <a:gd name="connsiteY1" fmla="*/ 137131 h 368609"/>
              <a:gd name="connsiteX2" fmla="*/ 9071878 w 9725290"/>
              <a:gd name="connsiteY2" fmla="*/ 1807 h 368609"/>
              <a:gd name="connsiteX3" fmla="*/ 9709463 w 9725290"/>
              <a:gd name="connsiteY3" fmla="*/ 0 h 368609"/>
              <a:gd name="connsiteX4" fmla="*/ 9725290 w 9725290"/>
              <a:gd name="connsiteY4" fmla="*/ 368122 h 368609"/>
              <a:gd name="connsiteX5" fmla="*/ 0 w 9725290"/>
              <a:gd name="connsiteY5" fmla="*/ 368609 h 368609"/>
              <a:gd name="connsiteX6" fmla="*/ 736088 w 9725290"/>
              <a:gd name="connsiteY6" fmla="*/ 133658 h 368609"/>
              <a:gd name="connsiteX0" fmla="*/ 736088 w 9725290"/>
              <a:gd name="connsiteY0" fmla="*/ 133658 h 368609"/>
              <a:gd name="connsiteX1" fmla="*/ 5718680 w 9725290"/>
              <a:gd name="connsiteY1" fmla="*/ 135325 h 368609"/>
              <a:gd name="connsiteX2" fmla="*/ 9071878 w 9725290"/>
              <a:gd name="connsiteY2" fmla="*/ 1807 h 368609"/>
              <a:gd name="connsiteX3" fmla="*/ 9709463 w 9725290"/>
              <a:gd name="connsiteY3" fmla="*/ 0 h 368609"/>
              <a:gd name="connsiteX4" fmla="*/ 9725290 w 9725290"/>
              <a:gd name="connsiteY4" fmla="*/ 368122 h 368609"/>
              <a:gd name="connsiteX5" fmla="*/ 0 w 9725290"/>
              <a:gd name="connsiteY5" fmla="*/ 368609 h 368609"/>
              <a:gd name="connsiteX6" fmla="*/ 736088 w 9725290"/>
              <a:gd name="connsiteY6" fmla="*/ 133658 h 368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725290" h="368609">
                <a:moveTo>
                  <a:pt x="736088" y="133658"/>
                </a:moveTo>
                <a:lnTo>
                  <a:pt x="5718680" y="135325"/>
                </a:lnTo>
                <a:lnTo>
                  <a:pt x="9071878" y="1807"/>
                </a:lnTo>
                <a:lnTo>
                  <a:pt x="9709463" y="0"/>
                </a:lnTo>
                <a:lnTo>
                  <a:pt x="9725290" y="368122"/>
                </a:lnTo>
                <a:lnTo>
                  <a:pt x="0" y="368609"/>
                </a:lnTo>
                <a:lnTo>
                  <a:pt x="736088" y="133658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white">
          <a:xfrm>
            <a:off x="97536" y="6583680"/>
            <a:ext cx="284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A380D82D-69F1-4B45-A4E2-692F642A9486}" type="datetimeFigureOut">
              <a:rPr lang="ko-KR" altLang="en-US" smtClean="0"/>
              <a:t>2024-01-17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white">
          <a:xfrm>
            <a:off x="3560064" y="6583680"/>
            <a:ext cx="67056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white">
          <a:xfrm>
            <a:off x="11070336" y="6583680"/>
            <a:ext cx="6096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3A2A124C-672C-4845-8767-FADAE3599C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90040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Clr>
          <a:schemeClr val="tx2"/>
        </a:buClr>
        <a:buSzPct val="90000"/>
        <a:buFont typeface="Wingdings 3" pitchFamily="18" charset="2"/>
        <a:buChar char="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Clr>
          <a:schemeClr val="accent2"/>
        </a:buClr>
        <a:buSzPct val="90000"/>
        <a:buFont typeface="Wingdings 3" pitchFamily="18" charset="2"/>
        <a:buChar char="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Clr>
          <a:schemeClr val="accent3"/>
        </a:buClr>
        <a:buSzPct val="90000"/>
        <a:buFont typeface="Wingdings 3" pitchFamily="18" charset="2"/>
        <a:buChar char="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Clr>
          <a:schemeClr val="accent4"/>
        </a:buClr>
        <a:buSzPct val="90000"/>
        <a:buFont typeface="Wingdings 3" pitchFamily="18" charset="2"/>
        <a:buChar char="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Clr>
          <a:schemeClr val="accent5"/>
        </a:buClr>
        <a:buSzPct val="90000"/>
        <a:buFont typeface="Wingdings 3" pitchFamily="18" charset="2"/>
        <a:buChar char="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jpe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그룹 51">
            <a:extLst>
              <a:ext uri="{FF2B5EF4-FFF2-40B4-BE49-F238E27FC236}">
                <a16:creationId xmlns:a16="http://schemas.microsoft.com/office/drawing/2014/main" id="{6CA2B673-A069-7508-F00E-B52EDE4443C2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53" name="그림 52">
              <a:extLst>
                <a:ext uri="{FF2B5EF4-FFF2-40B4-BE49-F238E27FC236}">
                  <a16:creationId xmlns:a16="http://schemas.microsoft.com/office/drawing/2014/main" id="{84C21A4A-EF75-EB6D-61D1-49D4DE1EAAB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2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54" name="제목 1">
              <a:extLst>
                <a:ext uri="{FF2B5EF4-FFF2-40B4-BE49-F238E27FC236}">
                  <a16:creationId xmlns:a16="http://schemas.microsoft.com/office/drawing/2014/main" id="{49BB777B-61A7-6844-A1FB-1F4CB44B9FC9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902208" y="1755648"/>
              <a:ext cx="10363200" cy="1069848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spcBef>
                  <a:spcPct val="0"/>
                </a:spcBef>
                <a:buNone/>
                <a:defRPr sz="4400" b="1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eaLnBrk="1" latinLnBrk="1" hangingPunct="1">
                <a:defRPr>
                  <a:solidFill>
                    <a:schemeClr val="tx2"/>
                  </a:solidFill>
                </a:defRPr>
              </a:lvl2pPr>
              <a:lvl3pPr eaLnBrk="1" latinLnBrk="1" hangingPunct="1">
                <a:defRPr>
                  <a:solidFill>
                    <a:schemeClr val="tx2"/>
                  </a:solidFill>
                </a:defRPr>
              </a:lvl3pPr>
              <a:lvl4pPr eaLnBrk="1" latinLnBrk="1" hangingPunct="1">
                <a:defRPr>
                  <a:solidFill>
                    <a:schemeClr val="tx2"/>
                  </a:solidFill>
                </a:defRPr>
              </a:lvl4pPr>
              <a:lvl5pPr eaLnBrk="1" latinLnBrk="1" hangingPunct="1">
                <a:defRPr>
                  <a:solidFill>
                    <a:schemeClr val="tx2"/>
                  </a:solidFill>
                </a:defRPr>
              </a:lvl5pPr>
              <a:lvl6pPr eaLnBrk="1" latinLnBrk="1" hangingPunct="1">
                <a:defRPr>
                  <a:solidFill>
                    <a:schemeClr val="tx2"/>
                  </a:solidFill>
                </a:defRPr>
              </a:lvl6pPr>
              <a:lvl7pPr eaLnBrk="1" latinLnBrk="1" hangingPunct="1">
                <a:defRPr>
                  <a:solidFill>
                    <a:schemeClr val="tx2"/>
                  </a:solidFill>
                </a:defRPr>
              </a:lvl7pPr>
              <a:lvl8pPr eaLnBrk="1" latinLnBrk="1" hangingPunct="1">
                <a:defRPr>
                  <a:solidFill>
                    <a:schemeClr val="tx2"/>
                  </a:solidFill>
                </a:defRPr>
              </a:lvl8pPr>
              <a:lvl9pPr eaLnBrk="1" latin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pPr algn="ctr"/>
              <a:r>
                <a:rPr lang="en-US" altLang="ko-KR" dirty="0">
                  <a:solidFill>
                    <a:schemeClr val="tx2">
                      <a:lumMod val="7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Tahoma" panose="020B0604030504040204" pitchFamily="34" charset="0"/>
                </a:rPr>
                <a:t>Medicine Search Project</a:t>
              </a:r>
              <a:endPara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55" name="부제목 2">
              <a:extLst>
                <a:ext uri="{FF2B5EF4-FFF2-40B4-BE49-F238E27FC236}">
                  <a16:creationId xmlns:a16="http://schemas.microsoft.com/office/drawing/2014/main" id="{78AA8A07-5240-E0B7-09EF-70E39276A96E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902208" y="2834640"/>
              <a:ext cx="8583168" cy="59436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1" hangingPunct="1">
                <a:spcBef>
                  <a:spcPct val="20000"/>
                </a:spcBef>
                <a:buClr>
                  <a:schemeClr val="tx2"/>
                </a:buClr>
                <a:buSzPct val="90000"/>
                <a:buFont typeface="Wingdings 3" pitchFamily="18" charset="2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1" hangingPunct="1">
                <a:spcBef>
                  <a:spcPct val="20000"/>
                </a:spcBef>
                <a:buClr>
                  <a:schemeClr val="accent2"/>
                </a:buClr>
                <a:buSzPct val="90000"/>
                <a:buFont typeface="Wingdings 3" pitchFamily="18" charset="2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1" hangingPunct="1">
                <a:spcBef>
                  <a:spcPct val="20000"/>
                </a:spcBef>
                <a:buClr>
                  <a:schemeClr val="accent3"/>
                </a:buClr>
                <a:buSzPct val="90000"/>
                <a:buFont typeface="Wingdings 3" pitchFamily="18" charset="2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1" hangingPunct="1">
                <a:spcBef>
                  <a:spcPct val="20000"/>
                </a:spcBef>
                <a:buClr>
                  <a:schemeClr val="accent4"/>
                </a:buClr>
                <a:buSzPct val="90000"/>
                <a:buFont typeface="Wingdings 3" pitchFamily="18" charset="2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1" hangingPunct="1">
                <a:spcBef>
                  <a:spcPct val="20000"/>
                </a:spcBef>
                <a:buClr>
                  <a:schemeClr val="accent5"/>
                </a:buClr>
                <a:buSzPct val="90000"/>
                <a:buFont typeface="Wingdings 3" pitchFamily="18" charset="2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dirty="0">
                  <a:solidFill>
                    <a:schemeClr val="tx2">
                      <a:lumMod val="7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약 데이터 정보 검색 사이트</a:t>
              </a:r>
              <a:endParaRPr lang="en-US" altLang="ko-KR" dirty="0">
                <a:solidFill>
                  <a:schemeClr val="tx2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  <a:p>
              <a:pPr algn="ctr"/>
              <a:endParaRPr lang="ko-KR" altLang="en-US" dirty="0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A0C89443-D357-8104-8715-64D064A6342E}"/>
                </a:ext>
              </a:extLst>
            </p:cNvPr>
            <p:cNvSpPr txBox="1"/>
            <p:nvPr/>
          </p:nvSpPr>
          <p:spPr>
            <a:xfrm>
              <a:off x="9145477" y="5055082"/>
              <a:ext cx="1887055" cy="12741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ko-KR" altLang="en-US" sz="1800" dirty="0">
                  <a:solidFill>
                    <a:schemeClr val="tx2">
                      <a:lumMod val="7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팀 장 </a:t>
              </a:r>
              <a:r>
                <a:rPr lang="en-US" altLang="ko-KR" sz="1800" dirty="0">
                  <a:solidFill>
                    <a:schemeClr val="tx2">
                      <a:lumMod val="7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  </a:t>
              </a:r>
              <a:r>
                <a:rPr lang="ko-KR" altLang="en-US" sz="1800" dirty="0">
                  <a:solidFill>
                    <a:schemeClr val="tx2">
                      <a:lumMod val="7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신 중 표</a:t>
              </a:r>
              <a:endParaRPr lang="en-US" altLang="ko-KR" sz="1800" dirty="0">
                <a:solidFill>
                  <a:schemeClr val="tx2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  <a:p>
              <a:pPr algn="r">
                <a:lnSpc>
                  <a:spcPct val="150000"/>
                </a:lnSpc>
              </a:pPr>
              <a:r>
                <a:rPr lang="ko-KR" altLang="en-US" sz="1800" dirty="0">
                  <a:solidFill>
                    <a:schemeClr val="tx2">
                      <a:lumMod val="7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 팀 원 </a:t>
              </a:r>
              <a:r>
                <a:rPr lang="en-US" altLang="ko-KR" sz="1800" dirty="0">
                  <a:solidFill>
                    <a:schemeClr val="tx2">
                      <a:lumMod val="7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  </a:t>
              </a:r>
              <a:r>
                <a:rPr lang="ko-KR" altLang="en-US" sz="1800" dirty="0">
                  <a:solidFill>
                    <a:schemeClr val="tx2">
                      <a:lumMod val="7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장</a:t>
              </a:r>
              <a:r>
                <a:rPr lang="en-US" altLang="ko-KR" sz="1800" dirty="0">
                  <a:solidFill>
                    <a:schemeClr val="tx2">
                      <a:lumMod val="7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 </a:t>
              </a:r>
              <a:r>
                <a:rPr lang="ko-KR" altLang="en-US" sz="1800" dirty="0">
                  <a:solidFill>
                    <a:schemeClr val="tx2">
                      <a:lumMod val="7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준 </a:t>
              </a:r>
              <a:r>
                <a:rPr lang="ko-KR" altLang="en-US" sz="1800" dirty="0" err="1">
                  <a:solidFill>
                    <a:schemeClr val="tx2">
                      <a:lumMod val="7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녕</a:t>
              </a:r>
              <a:endParaRPr lang="en-US" altLang="ko-KR" sz="1800" dirty="0">
                <a:solidFill>
                  <a:schemeClr val="tx2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  <a:p>
              <a:pPr algn="r">
                <a:lnSpc>
                  <a:spcPct val="150000"/>
                </a:lnSpc>
              </a:pPr>
              <a:r>
                <a:rPr lang="ko-KR" altLang="en-US" sz="1800" dirty="0">
                  <a:solidFill>
                    <a:schemeClr val="tx2">
                      <a:lumMod val="7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   </a:t>
              </a:r>
              <a:r>
                <a:rPr lang="en-US" altLang="ko-KR" sz="1800" dirty="0">
                  <a:solidFill>
                    <a:schemeClr val="tx2">
                      <a:lumMod val="7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  </a:t>
              </a:r>
              <a:r>
                <a:rPr lang="ko-KR" altLang="en-US" sz="1800" dirty="0">
                  <a:solidFill>
                    <a:schemeClr val="tx2">
                      <a:lumMod val="7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강 동 형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606113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18A9A4B1-254B-DCA1-B07C-FFE0738E89D3}"/>
              </a:ext>
            </a:extLst>
          </p:cNvPr>
          <p:cNvGrpSpPr/>
          <p:nvPr/>
        </p:nvGrpSpPr>
        <p:grpSpPr>
          <a:xfrm>
            <a:off x="983432" y="560058"/>
            <a:ext cx="9773515" cy="754053"/>
            <a:chOff x="983432" y="560058"/>
            <a:chExt cx="9773515" cy="754053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F7D9A80-3E82-F3B2-504A-140FD0CA04C9}"/>
                </a:ext>
              </a:extLst>
            </p:cNvPr>
            <p:cNvSpPr txBox="1"/>
            <p:nvPr/>
          </p:nvSpPr>
          <p:spPr>
            <a:xfrm>
              <a:off x="2876547" y="560058"/>
              <a:ext cx="7880400" cy="7540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4300" b="1" dirty="0">
                  <a:solidFill>
                    <a:schemeClr val="tx2">
                      <a:lumMod val="75000"/>
                    </a:schemeClr>
                  </a:solidFill>
                  <a:latin typeface="+mj-ea"/>
                </a:rPr>
                <a:t>User Flow</a:t>
              </a:r>
              <a:endParaRPr lang="ko-KR" altLang="en-US" sz="4300" b="1" dirty="0">
                <a:solidFill>
                  <a:schemeClr val="tx2">
                    <a:lumMod val="75000"/>
                  </a:schemeClr>
                </a:solidFill>
                <a:latin typeface="+mj-ea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EA17312-7E6F-C137-B695-D81685434455}"/>
                </a:ext>
              </a:extLst>
            </p:cNvPr>
            <p:cNvSpPr txBox="1"/>
            <p:nvPr/>
          </p:nvSpPr>
          <p:spPr>
            <a:xfrm>
              <a:off x="983432" y="560058"/>
              <a:ext cx="607859" cy="7540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300" dirty="0">
                  <a:solidFill>
                    <a:schemeClr val="tx2">
                      <a:lumMod val="75000"/>
                    </a:schemeClr>
                  </a:solidFill>
                  <a:latin typeface="+mj-ea"/>
                  <a:ea typeface="+mj-ea"/>
                </a:rPr>
                <a:t>3.</a:t>
              </a:r>
              <a:endParaRPr lang="ko-KR" altLang="en-US" sz="430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endParaRPr>
            </a:p>
          </p:txBody>
        </p:sp>
      </p:grpSp>
      <p:sp>
        <p:nvSpPr>
          <p:cNvPr id="2" name="직사각형 1"/>
          <p:cNvSpPr/>
          <p:nvPr/>
        </p:nvSpPr>
        <p:spPr>
          <a:xfrm>
            <a:off x="915600" y="1556792"/>
            <a:ext cx="10360800" cy="388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127448" y="1680745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u="sng" dirty="0">
                <a:latin typeface="+mj-ea"/>
                <a:ea typeface="+mj-ea"/>
              </a:rPr>
              <a:t>관리자</a:t>
            </a:r>
          </a:p>
        </p:txBody>
      </p:sp>
    </p:spTree>
    <p:extLst>
      <p:ext uri="{BB962C8B-B14F-4D97-AF65-F5344CB8AC3E}">
        <p14:creationId xmlns:p14="http://schemas.microsoft.com/office/powerpoint/2010/main" val="28098379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18A9A4B1-254B-DCA1-B07C-FFE0738E89D3}"/>
              </a:ext>
            </a:extLst>
          </p:cNvPr>
          <p:cNvGrpSpPr/>
          <p:nvPr/>
        </p:nvGrpSpPr>
        <p:grpSpPr>
          <a:xfrm>
            <a:off x="983432" y="560058"/>
            <a:ext cx="9773515" cy="754053"/>
            <a:chOff x="983432" y="560058"/>
            <a:chExt cx="9773515" cy="754053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F7D9A80-3E82-F3B2-504A-140FD0CA04C9}"/>
                </a:ext>
              </a:extLst>
            </p:cNvPr>
            <p:cNvSpPr txBox="1"/>
            <p:nvPr/>
          </p:nvSpPr>
          <p:spPr>
            <a:xfrm>
              <a:off x="2876547" y="560058"/>
              <a:ext cx="7880400" cy="7540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4300" b="1" dirty="0">
                  <a:solidFill>
                    <a:schemeClr val="tx2">
                      <a:lumMod val="75000"/>
                    </a:schemeClr>
                  </a:solidFill>
                  <a:latin typeface="+mj-ea"/>
                  <a:ea typeface="+mj-ea"/>
                </a:rPr>
                <a:t>화면 </a:t>
              </a:r>
              <a:r>
                <a:rPr lang="en-US" altLang="ko-KR" sz="4300" b="1" dirty="0">
                  <a:solidFill>
                    <a:schemeClr val="tx2">
                      <a:lumMod val="75000"/>
                    </a:schemeClr>
                  </a:solidFill>
                  <a:latin typeface="+mj-ea"/>
                  <a:ea typeface="+mj-ea"/>
                </a:rPr>
                <a:t>UI</a:t>
              </a:r>
              <a:endParaRPr lang="ko-KR" altLang="en-US" sz="4300" b="1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EA17312-7E6F-C137-B695-D81685434455}"/>
                </a:ext>
              </a:extLst>
            </p:cNvPr>
            <p:cNvSpPr txBox="1"/>
            <p:nvPr/>
          </p:nvSpPr>
          <p:spPr>
            <a:xfrm>
              <a:off x="983432" y="560058"/>
              <a:ext cx="607859" cy="7540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300" dirty="0">
                  <a:solidFill>
                    <a:schemeClr val="tx2">
                      <a:lumMod val="75000"/>
                    </a:schemeClr>
                  </a:solidFill>
                  <a:latin typeface="+mj-ea"/>
                  <a:ea typeface="+mj-ea"/>
                </a:rPr>
                <a:t>4.</a:t>
              </a:r>
              <a:endParaRPr lang="ko-KR" altLang="en-US" sz="430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endParaRPr>
            </a:p>
          </p:txBody>
        </p:sp>
      </p:grp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2000" y="1566288"/>
            <a:ext cx="8388000" cy="4718249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</p:spTree>
    <p:extLst>
      <p:ext uri="{BB962C8B-B14F-4D97-AF65-F5344CB8AC3E}">
        <p14:creationId xmlns:p14="http://schemas.microsoft.com/office/powerpoint/2010/main" val="14786719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18A9A4B1-254B-DCA1-B07C-FFE0738E89D3}"/>
              </a:ext>
            </a:extLst>
          </p:cNvPr>
          <p:cNvGrpSpPr/>
          <p:nvPr/>
        </p:nvGrpSpPr>
        <p:grpSpPr>
          <a:xfrm>
            <a:off x="983432" y="560058"/>
            <a:ext cx="9773515" cy="754053"/>
            <a:chOff x="983432" y="560058"/>
            <a:chExt cx="9773515" cy="754053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F7D9A80-3E82-F3B2-504A-140FD0CA04C9}"/>
                </a:ext>
              </a:extLst>
            </p:cNvPr>
            <p:cNvSpPr txBox="1"/>
            <p:nvPr/>
          </p:nvSpPr>
          <p:spPr>
            <a:xfrm>
              <a:off x="2876547" y="560058"/>
              <a:ext cx="7880400" cy="7540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4300" b="1" dirty="0">
                  <a:solidFill>
                    <a:schemeClr val="tx2">
                      <a:lumMod val="75000"/>
                    </a:schemeClr>
                  </a:solidFill>
                  <a:latin typeface="+mj-ea"/>
                  <a:ea typeface="+mj-ea"/>
                </a:rPr>
                <a:t>화면 </a:t>
              </a:r>
              <a:r>
                <a:rPr lang="en-US" altLang="ko-KR" sz="4300" b="1" dirty="0">
                  <a:solidFill>
                    <a:schemeClr val="tx2">
                      <a:lumMod val="75000"/>
                    </a:schemeClr>
                  </a:solidFill>
                  <a:latin typeface="+mj-ea"/>
                  <a:ea typeface="+mj-ea"/>
                </a:rPr>
                <a:t>UI</a:t>
              </a:r>
              <a:endParaRPr lang="ko-KR" altLang="en-US" sz="4300" b="1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EA17312-7E6F-C137-B695-D81685434455}"/>
                </a:ext>
              </a:extLst>
            </p:cNvPr>
            <p:cNvSpPr txBox="1"/>
            <p:nvPr/>
          </p:nvSpPr>
          <p:spPr>
            <a:xfrm>
              <a:off x="983432" y="560058"/>
              <a:ext cx="607859" cy="7540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300" dirty="0">
                  <a:solidFill>
                    <a:schemeClr val="tx2">
                      <a:lumMod val="75000"/>
                    </a:schemeClr>
                  </a:solidFill>
                  <a:latin typeface="+mj-ea"/>
                  <a:ea typeface="+mj-ea"/>
                </a:rPr>
                <a:t>4.</a:t>
              </a:r>
              <a:endParaRPr lang="ko-KR" altLang="en-US" sz="430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endParaRPr>
            </a:p>
          </p:txBody>
        </p:sp>
      </p:grp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2000" y="1566289"/>
            <a:ext cx="8388000" cy="4718249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</p:spTree>
    <p:extLst>
      <p:ext uri="{BB962C8B-B14F-4D97-AF65-F5344CB8AC3E}">
        <p14:creationId xmlns:p14="http://schemas.microsoft.com/office/powerpoint/2010/main" val="26588124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18A9A4B1-254B-DCA1-B07C-FFE0738E89D3}"/>
              </a:ext>
            </a:extLst>
          </p:cNvPr>
          <p:cNvGrpSpPr/>
          <p:nvPr/>
        </p:nvGrpSpPr>
        <p:grpSpPr>
          <a:xfrm>
            <a:off x="983432" y="560058"/>
            <a:ext cx="9773515" cy="754053"/>
            <a:chOff x="983432" y="560058"/>
            <a:chExt cx="9773515" cy="754053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F7D9A80-3E82-F3B2-504A-140FD0CA04C9}"/>
                </a:ext>
              </a:extLst>
            </p:cNvPr>
            <p:cNvSpPr txBox="1"/>
            <p:nvPr/>
          </p:nvSpPr>
          <p:spPr>
            <a:xfrm>
              <a:off x="2876547" y="560058"/>
              <a:ext cx="7880400" cy="7540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4300" b="1" dirty="0">
                  <a:solidFill>
                    <a:schemeClr val="tx2">
                      <a:lumMod val="75000"/>
                    </a:schemeClr>
                  </a:solidFill>
                  <a:latin typeface="+mj-ea"/>
                  <a:ea typeface="+mj-ea"/>
                </a:rPr>
                <a:t>화면 </a:t>
              </a:r>
              <a:r>
                <a:rPr lang="en-US" altLang="ko-KR" sz="4300" b="1" dirty="0">
                  <a:solidFill>
                    <a:schemeClr val="tx2">
                      <a:lumMod val="75000"/>
                    </a:schemeClr>
                  </a:solidFill>
                  <a:latin typeface="+mj-ea"/>
                  <a:ea typeface="+mj-ea"/>
                </a:rPr>
                <a:t>UI</a:t>
              </a:r>
              <a:endParaRPr lang="ko-KR" altLang="en-US" sz="4300" b="1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EA17312-7E6F-C137-B695-D81685434455}"/>
                </a:ext>
              </a:extLst>
            </p:cNvPr>
            <p:cNvSpPr txBox="1"/>
            <p:nvPr/>
          </p:nvSpPr>
          <p:spPr>
            <a:xfrm>
              <a:off x="983432" y="560058"/>
              <a:ext cx="607859" cy="7540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300" dirty="0">
                  <a:solidFill>
                    <a:schemeClr val="tx2">
                      <a:lumMod val="75000"/>
                    </a:schemeClr>
                  </a:solidFill>
                  <a:latin typeface="+mj-ea"/>
                  <a:ea typeface="+mj-ea"/>
                </a:rPr>
                <a:t>4.</a:t>
              </a:r>
              <a:endParaRPr lang="ko-KR" altLang="en-US" sz="430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endParaRPr>
            </a:p>
          </p:txBody>
        </p:sp>
      </p:grp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2001" y="1566289"/>
            <a:ext cx="8387998" cy="4718249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</p:spTree>
    <p:extLst>
      <p:ext uri="{BB962C8B-B14F-4D97-AF65-F5344CB8AC3E}">
        <p14:creationId xmlns:p14="http://schemas.microsoft.com/office/powerpoint/2010/main" val="26805091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18A9A4B1-254B-DCA1-B07C-FFE0738E89D3}"/>
              </a:ext>
            </a:extLst>
          </p:cNvPr>
          <p:cNvGrpSpPr/>
          <p:nvPr/>
        </p:nvGrpSpPr>
        <p:grpSpPr>
          <a:xfrm>
            <a:off x="983432" y="560058"/>
            <a:ext cx="9773515" cy="754053"/>
            <a:chOff x="983432" y="560058"/>
            <a:chExt cx="9773515" cy="754053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F7D9A80-3E82-F3B2-504A-140FD0CA04C9}"/>
                </a:ext>
              </a:extLst>
            </p:cNvPr>
            <p:cNvSpPr txBox="1"/>
            <p:nvPr/>
          </p:nvSpPr>
          <p:spPr>
            <a:xfrm>
              <a:off x="2876547" y="560058"/>
              <a:ext cx="7880400" cy="7540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4300" b="1" dirty="0">
                  <a:solidFill>
                    <a:schemeClr val="tx2">
                      <a:lumMod val="75000"/>
                    </a:schemeClr>
                  </a:solidFill>
                  <a:latin typeface="+mj-ea"/>
                  <a:ea typeface="+mj-ea"/>
                </a:rPr>
                <a:t>화면 </a:t>
              </a:r>
              <a:r>
                <a:rPr lang="en-US" altLang="ko-KR" sz="4300" b="1" dirty="0">
                  <a:solidFill>
                    <a:schemeClr val="tx2">
                      <a:lumMod val="75000"/>
                    </a:schemeClr>
                  </a:solidFill>
                  <a:latin typeface="+mj-ea"/>
                  <a:ea typeface="+mj-ea"/>
                </a:rPr>
                <a:t>UI</a:t>
              </a:r>
              <a:endParaRPr lang="ko-KR" altLang="en-US" sz="4300" b="1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EA17312-7E6F-C137-B695-D81685434455}"/>
                </a:ext>
              </a:extLst>
            </p:cNvPr>
            <p:cNvSpPr txBox="1"/>
            <p:nvPr/>
          </p:nvSpPr>
          <p:spPr>
            <a:xfrm>
              <a:off x="983432" y="560058"/>
              <a:ext cx="607859" cy="7540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300" dirty="0">
                  <a:solidFill>
                    <a:schemeClr val="tx2">
                      <a:lumMod val="75000"/>
                    </a:schemeClr>
                  </a:solidFill>
                  <a:latin typeface="+mj-ea"/>
                  <a:ea typeface="+mj-ea"/>
                </a:rPr>
                <a:t>4.</a:t>
              </a:r>
              <a:endParaRPr lang="ko-KR" altLang="en-US" sz="430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endParaRPr>
            </a:p>
          </p:txBody>
        </p:sp>
      </p:grp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02001" y="1566289"/>
            <a:ext cx="8387998" cy="4718248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</p:spTree>
    <p:extLst>
      <p:ext uri="{BB962C8B-B14F-4D97-AF65-F5344CB8AC3E}">
        <p14:creationId xmlns:p14="http://schemas.microsoft.com/office/powerpoint/2010/main" val="24762667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18A9A4B1-254B-DCA1-B07C-FFE0738E89D3}"/>
              </a:ext>
            </a:extLst>
          </p:cNvPr>
          <p:cNvGrpSpPr/>
          <p:nvPr/>
        </p:nvGrpSpPr>
        <p:grpSpPr>
          <a:xfrm>
            <a:off x="983432" y="560058"/>
            <a:ext cx="9773515" cy="754053"/>
            <a:chOff x="983432" y="560058"/>
            <a:chExt cx="9773515" cy="754053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F7D9A80-3E82-F3B2-504A-140FD0CA04C9}"/>
                </a:ext>
              </a:extLst>
            </p:cNvPr>
            <p:cNvSpPr txBox="1"/>
            <p:nvPr/>
          </p:nvSpPr>
          <p:spPr>
            <a:xfrm>
              <a:off x="2876547" y="560058"/>
              <a:ext cx="7880400" cy="7540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4300" b="1" dirty="0">
                  <a:solidFill>
                    <a:schemeClr val="tx2">
                      <a:lumMod val="75000"/>
                    </a:schemeClr>
                  </a:solidFill>
                  <a:latin typeface="+mj-ea"/>
                  <a:ea typeface="+mj-ea"/>
                </a:rPr>
                <a:t>화면 </a:t>
              </a:r>
              <a:r>
                <a:rPr lang="en-US" altLang="ko-KR" sz="4300" b="1" dirty="0">
                  <a:solidFill>
                    <a:schemeClr val="tx2">
                      <a:lumMod val="75000"/>
                    </a:schemeClr>
                  </a:solidFill>
                  <a:latin typeface="+mj-ea"/>
                  <a:ea typeface="+mj-ea"/>
                </a:rPr>
                <a:t>UI</a:t>
              </a:r>
              <a:endParaRPr lang="ko-KR" altLang="en-US" sz="4300" b="1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EA17312-7E6F-C137-B695-D81685434455}"/>
                </a:ext>
              </a:extLst>
            </p:cNvPr>
            <p:cNvSpPr txBox="1"/>
            <p:nvPr/>
          </p:nvSpPr>
          <p:spPr>
            <a:xfrm>
              <a:off x="983432" y="560058"/>
              <a:ext cx="607859" cy="7540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300" dirty="0">
                  <a:solidFill>
                    <a:schemeClr val="tx2">
                      <a:lumMod val="75000"/>
                    </a:schemeClr>
                  </a:solidFill>
                  <a:latin typeface="+mj-ea"/>
                  <a:ea typeface="+mj-ea"/>
                </a:rPr>
                <a:t>4.</a:t>
              </a:r>
              <a:endParaRPr lang="ko-KR" altLang="en-US" sz="430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endParaRPr>
            </a:p>
          </p:txBody>
        </p:sp>
      </p:grp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02002" y="1566289"/>
            <a:ext cx="8387996" cy="4718248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</p:spTree>
    <p:extLst>
      <p:ext uri="{BB962C8B-B14F-4D97-AF65-F5344CB8AC3E}">
        <p14:creationId xmlns:p14="http://schemas.microsoft.com/office/powerpoint/2010/main" val="17243692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18A9A4B1-254B-DCA1-B07C-FFE0738E89D3}"/>
              </a:ext>
            </a:extLst>
          </p:cNvPr>
          <p:cNvGrpSpPr/>
          <p:nvPr/>
        </p:nvGrpSpPr>
        <p:grpSpPr>
          <a:xfrm>
            <a:off x="983432" y="560058"/>
            <a:ext cx="9773515" cy="754053"/>
            <a:chOff x="983432" y="560058"/>
            <a:chExt cx="9773515" cy="754053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F7D9A80-3E82-F3B2-504A-140FD0CA04C9}"/>
                </a:ext>
              </a:extLst>
            </p:cNvPr>
            <p:cNvSpPr txBox="1"/>
            <p:nvPr/>
          </p:nvSpPr>
          <p:spPr>
            <a:xfrm>
              <a:off x="2876547" y="560058"/>
              <a:ext cx="7880400" cy="7540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4300" b="1" dirty="0">
                  <a:solidFill>
                    <a:schemeClr val="tx2">
                      <a:lumMod val="75000"/>
                    </a:schemeClr>
                  </a:solidFill>
                  <a:latin typeface="+mj-ea"/>
                  <a:ea typeface="+mj-ea"/>
                </a:rPr>
                <a:t>화면 </a:t>
              </a:r>
              <a:r>
                <a:rPr lang="en-US" altLang="ko-KR" sz="4300" b="1" dirty="0">
                  <a:solidFill>
                    <a:schemeClr val="tx2">
                      <a:lumMod val="75000"/>
                    </a:schemeClr>
                  </a:solidFill>
                  <a:latin typeface="+mj-ea"/>
                  <a:ea typeface="+mj-ea"/>
                </a:rPr>
                <a:t>UI</a:t>
              </a:r>
              <a:endParaRPr lang="ko-KR" altLang="en-US" sz="4300" b="1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EA17312-7E6F-C137-B695-D81685434455}"/>
                </a:ext>
              </a:extLst>
            </p:cNvPr>
            <p:cNvSpPr txBox="1"/>
            <p:nvPr/>
          </p:nvSpPr>
          <p:spPr>
            <a:xfrm>
              <a:off x="983432" y="560058"/>
              <a:ext cx="607859" cy="7540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300" dirty="0">
                  <a:solidFill>
                    <a:schemeClr val="tx2">
                      <a:lumMod val="75000"/>
                    </a:schemeClr>
                  </a:solidFill>
                  <a:latin typeface="+mj-ea"/>
                  <a:ea typeface="+mj-ea"/>
                </a:rPr>
                <a:t>4.</a:t>
              </a:r>
              <a:endParaRPr lang="ko-KR" altLang="en-US" sz="430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endParaRPr>
            </a:p>
          </p:txBody>
        </p:sp>
      </p:grp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02002" y="1566289"/>
            <a:ext cx="8387996" cy="4718248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7A353F33-7D8D-8FE5-0BD0-7BA97BD20BB5}"/>
              </a:ext>
            </a:extLst>
          </p:cNvPr>
          <p:cNvSpPr/>
          <p:nvPr/>
        </p:nvSpPr>
        <p:spPr>
          <a:xfrm>
            <a:off x="3330554" y="3140968"/>
            <a:ext cx="648072" cy="9183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FF0000"/>
                </a:solidFill>
              </a:ln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6525A31-742F-A4DF-DE7D-F7DCE654796A}"/>
              </a:ext>
            </a:extLst>
          </p:cNvPr>
          <p:cNvSpPr txBox="1"/>
          <p:nvPr/>
        </p:nvSpPr>
        <p:spPr>
          <a:xfrm>
            <a:off x="3048000" y="3129354"/>
            <a:ext cx="609600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900" b="0" i="0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❶</a:t>
            </a:r>
            <a:endParaRPr lang="ko-KR" altLang="en-US" sz="9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13531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18A9A4B1-254B-DCA1-B07C-FFE0738E89D3}"/>
              </a:ext>
            </a:extLst>
          </p:cNvPr>
          <p:cNvGrpSpPr/>
          <p:nvPr/>
        </p:nvGrpSpPr>
        <p:grpSpPr>
          <a:xfrm>
            <a:off x="983432" y="560058"/>
            <a:ext cx="9773515" cy="754053"/>
            <a:chOff x="983432" y="560058"/>
            <a:chExt cx="9773515" cy="754053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F7D9A80-3E82-F3B2-504A-140FD0CA04C9}"/>
                </a:ext>
              </a:extLst>
            </p:cNvPr>
            <p:cNvSpPr txBox="1"/>
            <p:nvPr/>
          </p:nvSpPr>
          <p:spPr>
            <a:xfrm>
              <a:off x="2876547" y="560058"/>
              <a:ext cx="7880400" cy="7540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4300" b="1" dirty="0">
                  <a:solidFill>
                    <a:schemeClr val="tx2">
                      <a:lumMod val="75000"/>
                    </a:schemeClr>
                  </a:solidFill>
                  <a:latin typeface="+mj-ea"/>
                  <a:ea typeface="+mj-ea"/>
                </a:rPr>
                <a:t>화면 </a:t>
              </a:r>
              <a:r>
                <a:rPr lang="en-US" altLang="ko-KR" sz="4300" b="1" dirty="0">
                  <a:solidFill>
                    <a:schemeClr val="tx2">
                      <a:lumMod val="75000"/>
                    </a:schemeClr>
                  </a:solidFill>
                  <a:latin typeface="+mj-ea"/>
                  <a:ea typeface="+mj-ea"/>
                </a:rPr>
                <a:t>UI</a:t>
              </a:r>
              <a:endParaRPr lang="ko-KR" altLang="en-US" sz="4300" b="1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EA17312-7E6F-C137-B695-D81685434455}"/>
                </a:ext>
              </a:extLst>
            </p:cNvPr>
            <p:cNvSpPr txBox="1"/>
            <p:nvPr/>
          </p:nvSpPr>
          <p:spPr>
            <a:xfrm>
              <a:off x="983432" y="560058"/>
              <a:ext cx="607859" cy="7540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300" dirty="0">
                  <a:solidFill>
                    <a:schemeClr val="tx2">
                      <a:lumMod val="75000"/>
                    </a:schemeClr>
                  </a:solidFill>
                  <a:latin typeface="+mj-ea"/>
                  <a:ea typeface="+mj-ea"/>
                </a:rPr>
                <a:t>4.</a:t>
              </a:r>
              <a:endParaRPr lang="ko-KR" altLang="en-US" sz="430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endParaRPr>
            </a:p>
          </p:txBody>
        </p:sp>
      </p:grp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2002" y="1566289"/>
            <a:ext cx="8387996" cy="4718248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E998DCD1-B47D-E218-627B-43F14275AA8D}"/>
              </a:ext>
            </a:extLst>
          </p:cNvPr>
          <p:cNvSpPr/>
          <p:nvPr/>
        </p:nvSpPr>
        <p:spPr>
          <a:xfrm>
            <a:off x="1991544" y="1935882"/>
            <a:ext cx="720080" cy="113307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8C97193-73C3-231D-F6A0-D4608136C0BA}"/>
              </a:ext>
            </a:extLst>
          </p:cNvPr>
          <p:cNvSpPr/>
          <p:nvPr/>
        </p:nvSpPr>
        <p:spPr>
          <a:xfrm>
            <a:off x="8688288" y="1988840"/>
            <a:ext cx="1440160" cy="111597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A66244D-FCD0-4573-91E4-AD4264392030}"/>
              </a:ext>
            </a:extLst>
          </p:cNvPr>
          <p:cNvSpPr/>
          <p:nvPr/>
        </p:nvSpPr>
        <p:spPr>
          <a:xfrm>
            <a:off x="8688288" y="3356992"/>
            <a:ext cx="1440160" cy="27363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4BE86F7-3856-166E-F742-03299A76204F}"/>
              </a:ext>
            </a:extLst>
          </p:cNvPr>
          <p:cNvSpPr txBox="1"/>
          <p:nvPr/>
        </p:nvSpPr>
        <p:spPr>
          <a:xfrm>
            <a:off x="1703512" y="1873424"/>
            <a:ext cx="609600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900" b="0" i="0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❶</a:t>
            </a:r>
            <a:endParaRPr lang="ko-KR" altLang="en-US" sz="900" dirty="0">
              <a:solidFill>
                <a:srgbClr val="FF0000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439002" y="1922317"/>
            <a:ext cx="300082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9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❷</a:t>
            </a:r>
            <a:endParaRPr lang="ko-KR" altLang="en-US" sz="900" dirty="0">
              <a:solidFill>
                <a:srgbClr val="FF0000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8439002" y="3329541"/>
            <a:ext cx="300082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9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❸</a:t>
            </a:r>
            <a:endParaRPr lang="ko-KR" altLang="en-US" sz="9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28090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28874F-A6AB-91AD-E9A6-06B7BAC7B9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2208" y="3079232"/>
            <a:ext cx="10363200" cy="1069848"/>
          </a:xfrm>
        </p:spPr>
        <p:txBody>
          <a:bodyPr>
            <a:noAutofit/>
          </a:bodyPr>
          <a:lstStyle/>
          <a:p>
            <a:pPr algn="ctr"/>
            <a:r>
              <a:rPr lang="ko-KR" altLang="en-US" sz="8000" dirty="0"/>
              <a:t>시  연</a:t>
            </a:r>
          </a:p>
        </p:txBody>
      </p:sp>
    </p:spTree>
    <p:extLst>
      <p:ext uri="{BB962C8B-B14F-4D97-AF65-F5344CB8AC3E}">
        <p14:creationId xmlns:p14="http://schemas.microsoft.com/office/powerpoint/2010/main" val="25347188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28874F-A6AB-91AD-E9A6-06B7BAC7B9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2208" y="3079232"/>
            <a:ext cx="10363200" cy="1069848"/>
          </a:xfrm>
        </p:spPr>
        <p:txBody>
          <a:bodyPr>
            <a:noAutofit/>
          </a:bodyPr>
          <a:lstStyle/>
          <a:p>
            <a:pPr algn="ctr"/>
            <a:r>
              <a:rPr lang="en-US" altLang="ko-KR" sz="8000" dirty="0"/>
              <a:t>Q</a:t>
            </a:r>
            <a:r>
              <a:rPr lang="ko-KR" altLang="en-US" sz="8000" dirty="0"/>
              <a:t> </a:t>
            </a:r>
            <a:r>
              <a:rPr lang="en-US" altLang="ko-KR" sz="8000" dirty="0"/>
              <a:t>&amp;</a:t>
            </a:r>
            <a:r>
              <a:rPr lang="ko-KR" altLang="en-US" sz="8000" dirty="0"/>
              <a:t> </a:t>
            </a:r>
            <a:r>
              <a:rPr lang="en-US" altLang="ko-KR" sz="8000" dirty="0"/>
              <a:t>A</a:t>
            </a:r>
            <a:r>
              <a:rPr lang="ko-KR" altLang="en-US" sz="8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69378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그림 59">
            <a:extLst>
              <a:ext uri="{FF2B5EF4-FFF2-40B4-BE49-F238E27FC236}">
                <a16:creationId xmlns:a16="http://schemas.microsoft.com/office/drawing/2014/main" id="{84C21A4A-EF75-EB6D-61D1-49D4DE1EAAB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452234" y="450298"/>
            <a:ext cx="1287532" cy="7540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/>
            <a:r>
              <a:rPr lang="ko-KR" altLang="en-US" sz="4300" b="1" dirty="0">
                <a:solidFill>
                  <a:srgbClr val="006699">
                    <a:lumMod val="7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목차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ABB45BB-AE32-C790-15D9-067FC7911310}"/>
              </a:ext>
            </a:extLst>
          </p:cNvPr>
          <p:cNvSpPr txBox="1"/>
          <p:nvPr/>
        </p:nvSpPr>
        <p:spPr>
          <a:xfrm>
            <a:off x="1775520" y="1340768"/>
            <a:ext cx="635842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200" b="1" dirty="0">
                <a:ln w="0"/>
                <a:solidFill>
                  <a:schemeClr val="tx1"/>
                </a:solidFill>
                <a:latin typeface="+mj-ea"/>
                <a:ea typeface="+mj-ea"/>
              </a:rPr>
              <a:t>프로젝트 소</a:t>
            </a:r>
            <a:r>
              <a:rPr lang="ko-KR" altLang="en-US" sz="2200" b="1" dirty="0">
                <a:ln w="0"/>
                <a:latin typeface="+mj-ea"/>
                <a:ea typeface="+mj-ea"/>
              </a:rPr>
              <a:t>개</a:t>
            </a:r>
            <a:r>
              <a:rPr lang="en-US" altLang="ko-KR" sz="2200" b="1" dirty="0">
                <a:ln w="0"/>
                <a:solidFill>
                  <a:schemeClr val="tx1"/>
                </a:solidFill>
                <a:latin typeface="+mj-ea"/>
                <a:ea typeface="+mj-ea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ko-KR" altLang="en-US" sz="2200" b="1" dirty="0">
                <a:ln w="0"/>
                <a:solidFill>
                  <a:schemeClr val="tx1"/>
                </a:solidFill>
                <a:latin typeface="+mj-ea"/>
                <a:ea typeface="+mj-ea"/>
              </a:rPr>
              <a:t>    </a:t>
            </a:r>
            <a:endParaRPr lang="en-US" altLang="ko-KR" b="1" dirty="0">
              <a:ln w="0"/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2891D30-0EBD-002F-1890-66FBAFDC1AEF}"/>
              </a:ext>
            </a:extLst>
          </p:cNvPr>
          <p:cNvSpPr txBox="1"/>
          <p:nvPr/>
        </p:nvSpPr>
        <p:spPr>
          <a:xfrm>
            <a:off x="1782074" y="4349496"/>
            <a:ext cx="48291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b="1" dirty="0">
                <a:ln w="0"/>
                <a:solidFill>
                  <a:schemeClr val="tx1"/>
                </a:solidFill>
                <a:latin typeface="+mj-ea"/>
                <a:ea typeface="+mj-ea"/>
              </a:rPr>
              <a:t>화면 </a:t>
            </a:r>
            <a:r>
              <a:rPr lang="en-US" altLang="ko-KR" sz="2200" b="1" dirty="0">
                <a:ln w="0"/>
                <a:solidFill>
                  <a:schemeClr val="tx1"/>
                </a:solidFill>
                <a:latin typeface="+mj-ea"/>
                <a:ea typeface="+mj-ea"/>
              </a:rPr>
              <a:t>UI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3210F26-6892-F67D-13B3-F644E62B74C5}"/>
              </a:ext>
            </a:extLst>
          </p:cNvPr>
          <p:cNvSpPr txBox="1"/>
          <p:nvPr/>
        </p:nvSpPr>
        <p:spPr>
          <a:xfrm>
            <a:off x="1774964" y="4900464"/>
            <a:ext cx="48291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b="1" dirty="0">
                <a:ln w="0"/>
                <a:solidFill>
                  <a:schemeClr val="tx1"/>
                </a:solidFill>
                <a:latin typeface="+mj-ea"/>
                <a:ea typeface="+mj-ea"/>
              </a:rPr>
              <a:t>시연</a:t>
            </a:r>
            <a:endParaRPr lang="en-US" altLang="ko-KR" sz="2200" b="1" dirty="0">
              <a:ln w="0"/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4609577-5CEC-1614-A594-46815786E8CA}"/>
              </a:ext>
            </a:extLst>
          </p:cNvPr>
          <p:cNvSpPr txBox="1"/>
          <p:nvPr/>
        </p:nvSpPr>
        <p:spPr>
          <a:xfrm>
            <a:off x="1782074" y="3284984"/>
            <a:ext cx="48291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>
                <a:ln w="0"/>
                <a:solidFill>
                  <a:schemeClr val="tx1"/>
                </a:solidFill>
                <a:latin typeface="+mj-ea"/>
                <a:ea typeface="+mj-ea"/>
              </a:rPr>
              <a:t>ERD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2891D30-0EBD-002F-1890-66FBAFDC1AEF}"/>
              </a:ext>
            </a:extLst>
          </p:cNvPr>
          <p:cNvSpPr txBox="1"/>
          <p:nvPr/>
        </p:nvSpPr>
        <p:spPr>
          <a:xfrm>
            <a:off x="1775515" y="3817173"/>
            <a:ext cx="48291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>
                <a:ln w="0"/>
                <a:solidFill>
                  <a:schemeClr val="tx1"/>
                </a:solidFill>
                <a:latin typeface="+mj-ea"/>
                <a:ea typeface="+mj-ea"/>
              </a:rPr>
              <a:t>User Flow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206010" y="1412776"/>
            <a:ext cx="4427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atin typeface="+mj-ea"/>
                <a:ea typeface="+mj-ea"/>
              </a:rPr>
              <a:t>1.</a:t>
            </a:r>
            <a:endParaRPr lang="ko-KR" altLang="en-US" sz="2400" b="1" dirty="0">
              <a:latin typeface="+mj-ea"/>
              <a:ea typeface="+mj-ea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555024" y="1970705"/>
            <a:ext cx="2068195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700" b="1" dirty="0">
                <a:latin typeface="+mj-ea"/>
                <a:ea typeface="+mj-ea"/>
              </a:rPr>
              <a:t>1-1) </a:t>
            </a:r>
            <a:r>
              <a:rPr lang="ko-KR" altLang="en-US" sz="1700" b="1" dirty="0">
                <a:latin typeface="+mj-ea"/>
                <a:ea typeface="+mj-ea"/>
              </a:rPr>
              <a:t>프로젝트 개요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1555024" y="2441642"/>
            <a:ext cx="1927131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700" b="1" dirty="0">
                <a:latin typeface="+mj-ea"/>
                <a:ea typeface="+mj-ea"/>
              </a:rPr>
              <a:t>1-2) </a:t>
            </a:r>
            <a:r>
              <a:rPr lang="ko-KR" altLang="en-US" sz="1700" b="1" dirty="0">
                <a:latin typeface="+mj-ea"/>
                <a:ea typeface="+mj-ea"/>
              </a:rPr>
              <a:t>기술 및 도구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1206010" y="3264342"/>
            <a:ext cx="4427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atin typeface="+mj-ea"/>
                <a:ea typeface="+mj-ea"/>
              </a:rPr>
              <a:t>2.</a:t>
            </a:r>
            <a:endParaRPr lang="ko-KR" altLang="en-US" sz="2400" b="1" dirty="0">
              <a:latin typeface="+mj-ea"/>
              <a:ea typeface="+mj-ea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206010" y="3798347"/>
            <a:ext cx="4427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atin typeface="+mj-ea"/>
                <a:ea typeface="+mj-ea"/>
              </a:rPr>
              <a:t>3.</a:t>
            </a:r>
            <a:endParaRPr lang="ko-KR" altLang="en-US" sz="2400" b="1" dirty="0">
              <a:latin typeface="+mj-ea"/>
              <a:ea typeface="+mj-ea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1206010" y="4334108"/>
            <a:ext cx="4427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atin typeface="+mj-ea"/>
                <a:ea typeface="+mj-ea"/>
              </a:rPr>
              <a:t>4.</a:t>
            </a:r>
            <a:endParaRPr lang="ko-KR" altLang="en-US" sz="2400" b="1" dirty="0">
              <a:latin typeface="+mj-ea"/>
              <a:ea typeface="+mj-ea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1205459" y="4869687"/>
            <a:ext cx="4427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atin typeface="+mj-ea"/>
                <a:ea typeface="+mj-ea"/>
              </a:rPr>
              <a:t>5.</a:t>
            </a:r>
            <a:endParaRPr lang="ko-KR" altLang="en-US" sz="2400" b="1" dirty="0">
              <a:latin typeface="+mj-ea"/>
              <a:ea typeface="+mj-ea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6CA2B673-A069-7508-F00E-B52EDE4443C2}"/>
              </a:ext>
            </a:extLst>
          </p:cNvPr>
          <p:cNvGrpSpPr/>
          <p:nvPr/>
        </p:nvGrpSpPr>
        <p:grpSpPr>
          <a:xfrm>
            <a:off x="5787684" y="1755648"/>
            <a:ext cx="10363200" cy="3742632"/>
            <a:chOff x="902208" y="1755648"/>
            <a:chExt cx="10363200" cy="3742632"/>
          </a:xfrm>
        </p:grpSpPr>
        <p:sp>
          <p:nvSpPr>
            <p:cNvPr id="51" name="제목 1">
              <a:extLst>
                <a:ext uri="{FF2B5EF4-FFF2-40B4-BE49-F238E27FC236}">
                  <a16:creationId xmlns:a16="http://schemas.microsoft.com/office/drawing/2014/main" id="{49BB777B-61A7-6844-A1FB-1F4CB44B9FC9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902208" y="1755648"/>
              <a:ext cx="10363200" cy="1069848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spcBef>
                  <a:spcPct val="0"/>
                </a:spcBef>
                <a:buNone/>
                <a:defRPr sz="4400" b="1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eaLnBrk="1" latinLnBrk="1" hangingPunct="1">
                <a:defRPr>
                  <a:solidFill>
                    <a:schemeClr val="tx2"/>
                  </a:solidFill>
                </a:defRPr>
              </a:lvl2pPr>
              <a:lvl3pPr eaLnBrk="1" latinLnBrk="1" hangingPunct="1">
                <a:defRPr>
                  <a:solidFill>
                    <a:schemeClr val="tx2"/>
                  </a:solidFill>
                </a:defRPr>
              </a:lvl3pPr>
              <a:lvl4pPr eaLnBrk="1" latinLnBrk="1" hangingPunct="1">
                <a:defRPr>
                  <a:solidFill>
                    <a:schemeClr val="tx2"/>
                  </a:solidFill>
                </a:defRPr>
              </a:lvl4pPr>
              <a:lvl5pPr eaLnBrk="1" latinLnBrk="1" hangingPunct="1">
                <a:defRPr>
                  <a:solidFill>
                    <a:schemeClr val="tx2"/>
                  </a:solidFill>
                </a:defRPr>
              </a:lvl5pPr>
              <a:lvl6pPr eaLnBrk="1" latinLnBrk="1" hangingPunct="1">
                <a:defRPr>
                  <a:solidFill>
                    <a:schemeClr val="tx2"/>
                  </a:solidFill>
                </a:defRPr>
              </a:lvl6pPr>
              <a:lvl7pPr eaLnBrk="1" latinLnBrk="1" hangingPunct="1">
                <a:defRPr>
                  <a:solidFill>
                    <a:schemeClr val="tx2"/>
                  </a:solidFill>
                </a:defRPr>
              </a:lvl7pPr>
              <a:lvl8pPr eaLnBrk="1" latinLnBrk="1" hangingPunct="1">
                <a:defRPr>
                  <a:solidFill>
                    <a:schemeClr val="tx2"/>
                  </a:solidFill>
                </a:defRPr>
              </a:lvl8pPr>
              <a:lvl9pPr eaLnBrk="1" latin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pPr algn="ctr"/>
              <a:endPara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52" name="부제목 2">
              <a:extLst>
                <a:ext uri="{FF2B5EF4-FFF2-40B4-BE49-F238E27FC236}">
                  <a16:creationId xmlns:a16="http://schemas.microsoft.com/office/drawing/2014/main" id="{78AA8A07-5240-E0B7-09EF-70E39276A96E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902208" y="2834640"/>
              <a:ext cx="8583168" cy="59436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1" hangingPunct="1">
                <a:spcBef>
                  <a:spcPct val="20000"/>
                </a:spcBef>
                <a:buClr>
                  <a:schemeClr val="tx2"/>
                </a:buClr>
                <a:buSzPct val="90000"/>
                <a:buFont typeface="Wingdings 3" pitchFamily="18" charset="2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1" hangingPunct="1">
                <a:spcBef>
                  <a:spcPct val="20000"/>
                </a:spcBef>
                <a:buClr>
                  <a:schemeClr val="accent2"/>
                </a:buClr>
                <a:buSzPct val="90000"/>
                <a:buFont typeface="Wingdings 3" pitchFamily="18" charset="2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1" hangingPunct="1">
                <a:spcBef>
                  <a:spcPct val="20000"/>
                </a:spcBef>
                <a:buClr>
                  <a:schemeClr val="accent3"/>
                </a:buClr>
                <a:buSzPct val="90000"/>
                <a:buFont typeface="Wingdings 3" pitchFamily="18" charset="2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1" hangingPunct="1">
                <a:spcBef>
                  <a:spcPct val="20000"/>
                </a:spcBef>
                <a:buClr>
                  <a:schemeClr val="accent4"/>
                </a:buClr>
                <a:buSzPct val="90000"/>
                <a:buFont typeface="Wingdings 3" pitchFamily="18" charset="2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1" hangingPunct="1">
                <a:spcBef>
                  <a:spcPct val="20000"/>
                </a:spcBef>
                <a:buClr>
                  <a:schemeClr val="accent5"/>
                </a:buClr>
                <a:buSzPct val="90000"/>
                <a:buFont typeface="Wingdings 3" pitchFamily="18" charset="2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A0C89443-D357-8104-8715-64D064A6342E}"/>
                </a:ext>
              </a:extLst>
            </p:cNvPr>
            <p:cNvSpPr txBox="1"/>
            <p:nvPr/>
          </p:nvSpPr>
          <p:spPr>
            <a:xfrm>
              <a:off x="10847802" y="5055082"/>
              <a:ext cx="184730" cy="4431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>
                <a:lnSpc>
                  <a:spcPct val="150000"/>
                </a:lnSpc>
              </a:pPr>
              <a:endParaRPr lang="ko-KR" altLang="en-US" sz="1800" dirty="0">
                <a:solidFill>
                  <a:schemeClr val="tx2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1555024" y="2897841"/>
            <a:ext cx="2068195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700" b="1" dirty="0">
                <a:latin typeface="+mj-ea"/>
                <a:ea typeface="+mj-ea"/>
              </a:rPr>
              <a:t>1-3) </a:t>
            </a:r>
            <a:r>
              <a:rPr lang="ko-KR" altLang="en-US" sz="1700" b="1" dirty="0">
                <a:latin typeface="+mj-ea"/>
                <a:ea typeface="+mj-ea"/>
              </a:rPr>
              <a:t>프로젝트 일정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B0E60D-C7DB-59EB-9AE9-79B660EE7EA8}"/>
              </a:ext>
            </a:extLst>
          </p:cNvPr>
          <p:cNvSpPr txBox="1"/>
          <p:nvPr/>
        </p:nvSpPr>
        <p:spPr>
          <a:xfrm>
            <a:off x="1774964" y="5433481"/>
            <a:ext cx="48291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>
                <a:ln w="0"/>
                <a:solidFill>
                  <a:schemeClr val="tx1"/>
                </a:solidFill>
                <a:latin typeface="+mj-ea"/>
                <a:ea typeface="+mj-ea"/>
              </a:rPr>
              <a:t>Q &amp; 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D686FE-15C8-B3C6-48C4-9D275D8661F2}"/>
              </a:ext>
            </a:extLst>
          </p:cNvPr>
          <p:cNvSpPr txBox="1"/>
          <p:nvPr/>
        </p:nvSpPr>
        <p:spPr>
          <a:xfrm>
            <a:off x="1205459" y="5402704"/>
            <a:ext cx="4427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atin typeface="+mj-ea"/>
                <a:ea typeface="+mj-ea"/>
              </a:rPr>
              <a:t>6.</a:t>
            </a:r>
            <a:endParaRPr lang="ko-KR" altLang="en-US" sz="24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7894292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28874F-A6AB-91AD-E9A6-06B7BAC7B9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2208" y="3079232"/>
            <a:ext cx="10363200" cy="1069848"/>
          </a:xfrm>
        </p:spPr>
        <p:txBody>
          <a:bodyPr>
            <a:noAutofit/>
          </a:bodyPr>
          <a:lstStyle/>
          <a:p>
            <a:pPr algn="ctr"/>
            <a:r>
              <a:rPr lang="ko-KR" altLang="en-US" sz="8000" dirty="0"/>
              <a:t>감사합니다</a:t>
            </a:r>
            <a:r>
              <a:rPr lang="en-US" altLang="ko-KR" sz="8000" dirty="0"/>
              <a:t>.</a:t>
            </a:r>
            <a:endParaRPr lang="ko-KR" altLang="en-US" sz="8000" dirty="0"/>
          </a:p>
        </p:txBody>
      </p:sp>
    </p:spTree>
    <p:extLst>
      <p:ext uri="{BB962C8B-B14F-4D97-AF65-F5344CB8AC3E}">
        <p14:creationId xmlns:p14="http://schemas.microsoft.com/office/powerpoint/2010/main" val="28109346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0FC907A1-3219-09DC-B2DD-EDF70C50E055}"/>
              </a:ext>
            </a:extLst>
          </p:cNvPr>
          <p:cNvGrpSpPr/>
          <p:nvPr/>
        </p:nvGrpSpPr>
        <p:grpSpPr>
          <a:xfrm>
            <a:off x="914724" y="560058"/>
            <a:ext cx="10379741" cy="4612015"/>
            <a:chOff x="914724" y="560058"/>
            <a:chExt cx="10379741" cy="4612015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18A9A4B1-254B-DCA1-B07C-FFE0738E89D3}"/>
                </a:ext>
              </a:extLst>
            </p:cNvPr>
            <p:cNvGrpSpPr/>
            <p:nvPr/>
          </p:nvGrpSpPr>
          <p:grpSpPr>
            <a:xfrm>
              <a:off x="983432" y="560058"/>
              <a:ext cx="9773515" cy="754053"/>
              <a:chOff x="983432" y="560058"/>
              <a:chExt cx="9773515" cy="754053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F7D9A80-3E82-F3B2-504A-140FD0CA04C9}"/>
                  </a:ext>
                </a:extLst>
              </p:cNvPr>
              <p:cNvSpPr txBox="1"/>
              <p:nvPr/>
            </p:nvSpPr>
            <p:spPr>
              <a:xfrm>
                <a:off x="2876547" y="560058"/>
                <a:ext cx="7880400" cy="7540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ko-KR" altLang="en-US" sz="4300" b="1" dirty="0">
                    <a:solidFill>
                      <a:schemeClr val="tx2">
                        <a:lumMod val="75000"/>
                      </a:schemeClr>
                    </a:solidFill>
                    <a:latin typeface="+mj-ea"/>
                    <a:ea typeface="+mj-ea"/>
                  </a:rPr>
                  <a:t>프로젝트 소개</a:t>
                </a: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EA17312-7E6F-C137-B695-D81685434455}"/>
                  </a:ext>
                </a:extLst>
              </p:cNvPr>
              <p:cNvSpPr txBox="1"/>
              <p:nvPr/>
            </p:nvSpPr>
            <p:spPr>
              <a:xfrm>
                <a:off x="983432" y="560058"/>
                <a:ext cx="607859" cy="7540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4300" dirty="0">
                    <a:solidFill>
                      <a:schemeClr val="tx2">
                        <a:lumMod val="75000"/>
                      </a:schemeClr>
                    </a:solidFill>
                    <a:latin typeface="+mj-ea"/>
                    <a:ea typeface="+mj-ea"/>
                  </a:rPr>
                  <a:t>1.</a:t>
                </a:r>
                <a:endParaRPr lang="ko-KR" altLang="en-US" sz="4300" dirty="0">
                  <a:solidFill>
                    <a:schemeClr val="tx2">
                      <a:lumMod val="75000"/>
                    </a:schemeClr>
                  </a:solidFill>
                  <a:latin typeface="+mj-ea"/>
                  <a:ea typeface="+mj-ea"/>
                </a:endParaRPr>
              </a:p>
            </p:txBody>
          </p: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501F39FF-BC0A-D4E1-DA55-F92E7613B9B7}"/>
                </a:ext>
              </a:extLst>
            </p:cNvPr>
            <p:cNvGrpSpPr/>
            <p:nvPr/>
          </p:nvGrpSpPr>
          <p:grpSpPr>
            <a:xfrm>
              <a:off x="914724" y="1981200"/>
              <a:ext cx="10379741" cy="3190873"/>
              <a:chOff x="914724" y="1981200"/>
              <a:chExt cx="10379741" cy="3190873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D4650AD3-824A-4ACB-AF33-26835E31066E}"/>
                  </a:ext>
                </a:extLst>
              </p:cNvPr>
              <p:cNvSpPr/>
              <p:nvPr/>
            </p:nvSpPr>
            <p:spPr>
              <a:xfrm>
                <a:off x="914724" y="1981201"/>
                <a:ext cx="1718617" cy="180784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96E2DC1B-8811-7E0C-4B78-723B07DEAD65}"/>
                  </a:ext>
                </a:extLst>
              </p:cNvPr>
              <p:cNvSpPr/>
              <p:nvPr/>
            </p:nvSpPr>
            <p:spPr>
              <a:xfrm>
                <a:off x="2998831" y="1981200"/>
                <a:ext cx="1853999" cy="180784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58D3625F-315F-7414-C54F-F8ADED0F025A}"/>
                  </a:ext>
                </a:extLst>
              </p:cNvPr>
              <p:cNvSpPr/>
              <p:nvPr/>
            </p:nvSpPr>
            <p:spPr>
              <a:xfrm>
                <a:off x="7057942" y="1981200"/>
                <a:ext cx="1995315" cy="180784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74167A47-2477-F400-7925-F5ADB609CAE6}"/>
                  </a:ext>
                </a:extLst>
              </p:cNvPr>
              <p:cNvSpPr/>
              <p:nvPr/>
            </p:nvSpPr>
            <p:spPr>
              <a:xfrm>
                <a:off x="9408368" y="1981200"/>
                <a:ext cx="1886097" cy="180784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241D8A5-2A46-44A1-5FA0-184A86342FA9}"/>
                  </a:ext>
                </a:extLst>
              </p:cNvPr>
              <p:cNvSpPr txBox="1"/>
              <p:nvPr/>
            </p:nvSpPr>
            <p:spPr>
              <a:xfrm>
                <a:off x="1228725" y="4541131"/>
                <a:ext cx="9734550" cy="6309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3500" b="1" spc="300" dirty="0">
                    <a:solidFill>
                      <a:srgbClr val="FF0000"/>
                    </a:solidFill>
                    <a:latin typeface="+mj-ea"/>
                    <a:ea typeface="+mj-ea"/>
                  </a:rPr>
                  <a:t>일반의약품</a:t>
                </a:r>
                <a:r>
                  <a:rPr lang="ko-KR" altLang="en-US" sz="3500" b="1" spc="300" dirty="0">
                    <a:latin typeface="+mj-ea"/>
                    <a:ea typeface="+mj-ea"/>
                  </a:rPr>
                  <a:t> 및 </a:t>
                </a:r>
                <a:r>
                  <a:rPr lang="ko-KR" altLang="en-US" sz="3500" b="1" spc="300" dirty="0">
                    <a:solidFill>
                      <a:srgbClr val="FF0000"/>
                    </a:solidFill>
                    <a:latin typeface="+mj-ea"/>
                    <a:ea typeface="+mj-ea"/>
                  </a:rPr>
                  <a:t>안전상비약</a:t>
                </a:r>
                <a:endParaRPr lang="ko-KR" altLang="en-US" sz="3500" b="1" dirty="0">
                  <a:latin typeface="+mj-ea"/>
                  <a:ea typeface="+mj-ea"/>
                </a:endParaRPr>
              </a:p>
            </p:txBody>
          </p:sp>
          <p:sp>
            <p:nvSpPr>
              <p:cNvPr id="13" name="화살표: 오른쪽 12">
                <a:extLst>
                  <a:ext uri="{FF2B5EF4-FFF2-40B4-BE49-F238E27FC236}">
                    <a16:creationId xmlns:a16="http://schemas.microsoft.com/office/drawing/2014/main" id="{ACA4A37C-51C2-5070-2E15-378E0B5C6B2D}"/>
                  </a:ext>
                </a:extLst>
              </p:cNvPr>
              <p:cNvSpPr/>
              <p:nvPr/>
            </p:nvSpPr>
            <p:spPr>
              <a:xfrm>
                <a:off x="5324084" y="2708920"/>
                <a:ext cx="1378748" cy="630942"/>
              </a:xfrm>
              <a:prstGeom prst="rightArrow">
                <a:avLst/>
              </a:prstGeom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528167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0B7F2676-C018-5769-F115-4700C6FEF20B}"/>
              </a:ext>
            </a:extLst>
          </p:cNvPr>
          <p:cNvGrpSpPr/>
          <p:nvPr/>
        </p:nvGrpSpPr>
        <p:grpSpPr>
          <a:xfrm>
            <a:off x="827948" y="560058"/>
            <a:ext cx="10536101" cy="5605246"/>
            <a:chOff x="827948" y="560058"/>
            <a:chExt cx="10536101" cy="5605246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EA25ECF4-0714-ECDF-FC66-5382F68FD07C}"/>
                </a:ext>
              </a:extLst>
            </p:cNvPr>
            <p:cNvGrpSpPr/>
            <p:nvPr/>
          </p:nvGrpSpPr>
          <p:grpSpPr>
            <a:xfrm>
              <a:off x="827948" y="560058"/>
              <a:ext cx="10536101" cy="1557301"/>
              <a:chOff x="827948" y="560058"/>
              <a:chExt cx="10536101" cy="1557301"/>
            </a:xfrm>
          </p:grpSpPr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C4335AE-FDC5-5415-C4B7-E1B9E33DE013}"/>
                  </a:ext>
                </a:extLst>
              </p:cNvPr>
              <p:cNvSpPr txBox="1"/>
              <p:nvPr/>
            </p:nvSpPr>
            <p:spPr>
              <a:xfrm>
                <a:off x="2876547" y="560058"/>
                <a:ext cx="7880400" cy="754053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algn="r"/>
                <a:r>
                  <a:rPr lang="ko-KR" altLang="en-US" sz="4300" b="1" dirty="0">
                    <a:solidFill>
                      <a:schemeClr val="tx2">
                        <a:lumMod val="75000"/>
                      </a:schemeClr>
                    </a:solidFill>
                    <a:latin typeface="+mj-ea"/>
                    <a:ea typeface="+mj-ea"/>
                  </a:rPr>
                  <a:t>프로젝트 개요</a:t>
                </a: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815CAA7-841E-A0DE-B645-FFA1366F3490}"/>
                  </a:ext>
                </a:extLst>
              </p:cNvPr>
              <p:cNvSpPr txBox="1"/>
              <p:nvPr/>
            </p:nvSpPr>
            <p:spPr>
              <a:xfrm>
                <a:off x="827948" y="1622865"/>
                <a:ext cx="10536101" cy="494494"/>
              </a:xfrm>
              <a:prstGeom prst="rect">
                <a:avLst/>
              </a:prstGeom>
              <a:noFill/>
            </p:spPr>
            <p:txBody>
              <a:bodyPr wrap="square">
                <a:noAutofit/>
              </a:bodyPr>
              <a:lstStyle/>
              <a:p>
                <a:pPr marL="457200" indent="-457200">
                  <a:lnSpc>
                    <a:spcPct val="150000"/>
                  </a:lnSpc>
                  <a:buFont typeface="+mj-lt"/>
                  <a:buAutoNum type="arabicPeriod"/>
                  <a:defRPr/>
                </a:pPr>
                <a:endParaRPr lang="en-US" altLang="ko-KR" sz="2000" dirty="0">
                  <a:latin typeface="+mj-ea"/>
                  <a:ea typeface="+mj-ea"/>
                </a:endParaRP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3944B42-C967-4B6F-24CB-F9D0BCA775C2}"/>
                  </a:ext>
                </a:extLst>
              </p:cNvPr>
              <p:cNvSpPr txBox="1"/>
              <p:nvPr/>
            </p:nvSpPr>
            <p:spPr>
              <a:xfrm>
                <a:off x="983432" y="560058"/>
                <a:ext cx="790601" cy="754053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r>
                  <a:rPr lang="en-US" altLang="ko-KR" sz="4300" dirty="0">
                    <a:solidFill>
                      <a:schemeClr val="tx2">
                        <a:lumMod val="75000"/>
                      </a:schemeClr>
                    </a:solidFill>
                    <a:latin typeface="+mj-ea"/>
                    <a:ea typeface="+mj-ea"/>
                  </a:rPr>
                  <a:t>1-1.</a:t>
                </a:r>
                <a:endParaRPr lang="ko-KR" altLang="en-US" sz="4300" dirty="0">
                  <a:solidFill>
                    <a:schemeClr val="tx2">
                      <a:lumMod val="75000"/>
                    </a:schemeClr>
                  </a:solidFill>
                  <a:latin typeface="+mj-ea"/>
                  <a:ea typeface="+mj-ea"/>
                </a:endParaRPr>
              </a:p>
            </p:txBody>
          </p:sp>
        </p:grpSp>
        <p:graphicFrame>
          <p:nvGraphicFramePr>
            <p:cNvPr id="4" name="다이어그램 3">
              <a:extLst>
                <a:ext uri="{FF2B5EF4-FFF2-40B4-BE49-F238E27FC236}">
                  <a16:creationId xmlns:a16="http://schemas.microsoft.com/office/drawing/2014/main" id="{4A478A0B-6AA2-7A00-C2D2-9540DEA4540B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315849836"/>
                </p:ext>
              </p:extLst>
            </p:nvPr>
          </p:nvGraphicFramePr>
          <p:xfrm>
            <a:off x="827948" y="1622865"/>
            <a:ext cx="10536101" cy="4542439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19074789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AF108655-4268-B8D6-D487-E0ED2AB0E1C7}"/>
              </a:ext>
            </a:extLst>
          </p:cNvPr>
          <p:cNvGrpSpPr/>
          <p:nvPr/>
        </p:nvGrpSpPr>
        <p:grpSpPr>
          <a:xfrm>
            <a:off x="827949" y="560058"/>
            <a:ext cx="10536101" cy="5268052"/>
            <a:chOff x="827949" y="560058"/>
            <a:chExt cx="10536101" cy="4197086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EA25ECF4-0714-ECDF-FC66-5382F68FD07C}"/>
                </a:ext>
              </a:extLst>
            </p:cNvPr>
            <p:cNvGrpSpPr/>
            <p:nvPr/>
          </p:nvGrpSpPr>
          <p:grpSpPr>
            <a:xfrm>
              <a:off x="983432" y="560058"/>
              <a:ext cx="9773515" cy="754053"/>
              <a:chOff x="983432" y="560058"/>
              <a:chExt cx="9773515" cy="754053"/>
            </a:xfrm>
          </p:grpSpPr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C4335AE-FDC5-5415-C4B7-E1B9E33DE013}"/>
                  </a:ext>
                </a:extLst>
              </p:cNvPr>
              <p:cNvSpPr txBox="1"/>
              <p:nvPr/>
            </p:nvSpPr>
            <p:spPr>
              <a:xfrm>
                <a:off x="2876547" y="560058"/>
                <a:ext cx="7880400" cy="754053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algn="r"/>
                <a:r>
                  <a:rPr lang="ko-KR" altLang="en-US" sz="4300" b="1" dirty="0">
                    <a:solidFill>
                      <a:schemeClr val="tx2">
                        <a:lumMod val="75000"/>
                      </a:schemeClr>
                    </a:solidFill>
                    <a:latin typeface="+mj-ea"/>
                    <a:ea typeface="+mj-ea"/>
                  </a:rPr>
                  <a:t>프로젝트 개요</a:t>
                </a: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3944B42-C967-4B6F-24CB-F9D0BCA775C2}"/>
                  </a:ext>
                </a:extLst>
              </p:cNvPr>
              <p:cNvSpPr txBox="1"/>
              <p:nvPr/>
            </p:nvSpPr>
            <p:spPr>
              <a:xfrm>
                <a:off x="983432" y="560058"/>
                <a:ext cx="790601" cy="754053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r>
                  <a:rPr lang="en-US" altLang="ko-KR" sz="4300" dirty="0">
                    <a:solidFill>
                      <a:schemeClr val="tx2">
                        <a:lumMod val="75000"/>
                      </a:schemeClr>
                    </a:solidFill>
                    <a:latin typeface="+mj-ea"/>
                    <a:ea typeface="+mj-ea"/>
                  </a:rPr>
                  <a:t>1-1.</a:t>
                </a:r>
                <a:endParaRPr lang="ko-KR" altLang="en-US" sz="4300" dirty="0">
                  <a:solidFill>
                    <a:schemeClr val="tx2">
                      <a:lumMod val="75000"/>
                    </a:schemeClr>
                  </a:solidFill>
                  <a:latin typeface="+mj-ea"/>
                  <a:ea typeface="+mj-ea"/>
                </a:endParaRPr>
              </a:p>
            </p:txBody>
          </p:sp>
        </p:grpSp>
        <p:graphicFrame>
          <p:nvGraphicFramePr>
            <p:cNvPr id="10" name="다이어그램 9">
              <a:extLst>
                <a:ext uri="{FF2B5EF4-FFF2-40B4-BE49-F238E27FC236}">
                  <a16:creationId xmlns:a16="http://schemas.microsoft.com/office/drawing/2014/main" id="{CDAC0AD0-EB89-9B77-A3E7-6B52E913173A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876346487"/>
                </p:ext>
              </p:extLst>
            </p:nvPr>
          </p:nvGraphicFramePr>
          <p:xfrm>
            <a:off x="827949" y="1354161"/>
            <a:ext cx="10536101" cy="3402983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9672505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18A9A4B1-254B-DCA1-B07C-FFE0738E89D3}"/>
              </a:ext>
            </a:extLst>
          </p:cNvPr>
          <p:cNvGrpSpPr/>
          <p:nvPr/>
        </p:nvGrpSpPr>
        <p:grpSpPr>
          <a:xfrm>
            <a:off x="983432" y="560058"/>
            <a:ext cx="9773515" cy="754053"/>
            <a:chOff x="983432" y="560058"/>
            <a:chExt cx="9773515" cy="754053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F7D9A80-3E82-F3B2-504A-140FD0CA04C9}"/>
                </a:ext>
              </a:extLst>
            </p:cNvPr>
            <p:cNvSpPr txBox="1"/>
            <p:nvPr/>
          </p:nvSpPr>
          <p:spPr>
            <a:xfrm>
              <a:off x="2876547" y="560058"/>
              <a:ext cx="7880400" cy="7540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4300" b="1" dirty="0">
                  <a:solidFill>
                    <a:schemeClr val="tx2">
                      <a:lumMod val="75000"/>
                    </a:schemeClr>
                  </a:solidFill>
                  <a:latin typeface="+mj-ea"/>
                  <a:ea typeface="+mj-ea"/>
                </a:rPr>
                <a:t>기술 및 도구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EA17312-7E6F-C137-B695-D81685434455}"/>
                </a:ext>
              </a:extLst>
            </p:cNvPr>
            <p:cNvSpPr txBox="1"/>
            <p:nvPr/>
          </p:nvSpPr>
          <p:spPr>
            <a:xfrm>
              <a:off x="983432" y="560058"/>
              <a:ext cx="1136850" cy="7540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300" dirty="0">
                  <a:solidFill>
                    <a:schemeClr val="tx2">
                      <a:lumMod val="75000"/>
                    </a:schemeClr>
                  </a:solidFill>
                  <a:latin typeface="+mj-ea"/>
                  <a:ea typeface="+mj-ea"/>
                </a:rPr>
                <a:t>1-2.</a:t>
              </a:r>
              <a:endParaRPr lang="ko-KR" altLang="en-US" sz="430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9445C743-D6D2-0B48-9948-AA95C3AF7FC7}"/>
              </a:ext>
            </a:extLst>
          </p:cNvPr>
          <p:cNvGrpSpPr/>
          <p:nvPr/>
        </p:nvGrpSpPr>
        <p:grpSpPr>
          <a:xfrm>
            <a:off x="1237738" y="1516114"/>
            <a:ext cx="9716525" cy="4766438"/>
            <a:chOff x="846820" y="1516114"/>
            <a:chExt cx="9716525" cy="476643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FE3F145-F7E0-F92E-6488-B8237C81E634}"/>
                </a:ext>
              </a:extLst>
            </p:cNvPr>
            <p:cNvSpPr txBox="1"/>
            <p:nvPr/>
          </p:nvSpPr>
          <p:spPr>
            <a:xfrm>
              <a:off x="846820" y="1628800"/>
              <a:ext cx="2916461" cy="4359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indent="0" algn="l" defTabSz="914400" rtl="0" eaLnBrk="1" latinLnBrk="1" hangingPunct="1">
                <a:lnSpc>
                  <a:spcPct val="14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lang="en-US" altLang="ko-KR" sz="2600" b="1" dirty="0">
                  <a:solidFill>
                    <a:srgbClr val="000000"/>
                  </a:solidFill>
                  <a:latin typeface="+mj-ea"/>
                  <a:ea typeface="+mj-ea"/>
                  <a:cs typeface="맑은 고딕"/>
                </a:rPr>
                <a:t>Language</a:t>
              </a:r>
              <a:endParaRPr lang="en-US" altLang="ko-KR" sz="2600" dirty="0">
                <a:solidFill>
                  <a:srgbClr val="000000"/>
                </a:solidFill>
                <a:latin typeface="+mj-ea"/>
                <a:ea typeface="+mj-ea"/>
                <a:cs typeface="맑은 고딕"/>
              </a:endParaRPr>
            </a:p>
            <a:p>
              <a:pPr marL="0" indent="0" algn="l" defTabSz="914400" rtl="0" eaLnBrk="1" latinLnBrk="1" hangingPunct="1">
                <a:lnSpc>
                  <a:spcPct val="14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lang="en-US" altLang="ko-KR" sz="1600" dirty="0">
                  <a:solidFill>
                    <a:srgbClr val="000000"/>
                  </a:solidFill>
                  <a:latin typeface="+mj-ea"/>
                  <a:ea typeface="+mj-ea"/>
                  <a:cs typeface="맑은 고딕"/>
                </a:rPr>
                <a:t> - Java</a:t>
              </a:r>
            </a:p>
            <a:p>
              <a:pPr marL="0" indent="0" algn="l" defTabSz="914400" rtl="0" eaLnBrk="1" latinLnBrk="1" hangingPunct="1">
                <a:lnSpc>
                  <a:spcPct val="14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lang="en-US" altLang="ko-KR" sz="1600" dirty="0">
                  <a:solidFill>
                    <a:srgbClr val="000000"/>
                  </a:solidFill>
                  <a:latin typeface="+mj-ea"/>
                  <a:ea typeface="+mj-ea"/>
                  <a:cs typeface="맑은 고딕"/>
                </a:rPr>
                <a:t> - HTML, CSS, JavaScript</a:t>
              </a:r>
            </a:p>
            <a:p>
              <a:pPr marL="0" indent="0" algn="l" defTabSz="914400" rtl="0" eaLnBrk="1" latinLnBrk="1" hangingPunct="1">
                <a:lnSpc>
                  <a:spcPct val="14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lang="en-US" altLang="ko-KR" sz="2600" b="1" dirty="0">
                  <a:solidFill>
                    <a:srgbClr val="000000"/>
                  </a:solidFill>
                  <a:latin typeface="+mj-ea"/>
                  <a:ea typeface="+mj-ea"/>
                  <a:cs typeface="맑은 고딕"/>
                </a:rPr>
                <a:t>Database</a:t>
              </a:r>
            </a:p>
            <a:p>
              <a:pPr marL="0" indent="0" algn="l" defTabSz="914400" rtl="0" eaLnBrk="1" latinLnBrk="1" hangingPunct="1">
                <a:lnSpc>
                  <a:spcPct val="14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lang="en-US" altLang="ko-KR" sz="1600" dirty="0">
                  <a:solidFill>
                    <a:srgbClr val="000000"/>
                  </a:solidFill>
                  <a:latin typeface="+mj-ea"/>
                  <a:ea typeface="+mj-ea"/>
                  <a:cs typeface="맑은 고딕"/>
                </a:rPr>
                <a:t> - MySQL 8.0</a:t>
              </a:r>
            </a:p>
            <a:p>
              <a:pPr marL="0" indent="0" algn="l" defTabSz="914400" rtl="0" eaLnBrk="1" latinLnBrk="1" hangingPunct="1">
                <a:lnSpc>
                  <a:spcPct val="14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lang="en-US" altLang="ko-KR" sz="2600" b="1" dirty="0">
                  <a:solidFill>
                    <a:srgbClr val="000000"/>
                  </a:solidFill>
                  <a:latin typeface="+mj-ea"/>
                  <a:ea typeface="+mj-ea"/>
                  <a:cs typeface="맑은 고딕"/>
                </a:rPr>
                <a:t>Framework</a:t>
              </a:r>
            </a:p>
            <a:p>
              <a:pPr marL="0" indent="0" algn="l" defTabSz="914400" rtl="0" eaLnBrk="1" latinLnBrk="1" hangingPunct="1">
                <a:lnSpc>
                  <a:spcPct val="14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lang="en-US" altLang="ko-KR" sz="1600" dirty="0">
                  <a:solidFill>
                    <a:srgbClr val="000000"/>
                  </a:solidFill>
                  <a:latin typeface="+mj-ea"/>
                  <a:ea typeface="+mj-ea"/>
                  <a:cs typeface="맑은 고딕"/>
                </a:rPr>
                <a:t> - Spring Boot, </a:t>
              </a:r>
              <a:r>
                <a:rPr lang="en-US" altLang="ko-KR" sz="1600" dirty="0" err="1">
                  <a:solidFill>
                    <a:srgbClr val="000000"/>
                  </a:solidFill>
                  <a:latin typeface="+mj-ea"/>
                  <a:ea typeface="+mj-ea"/>
                  <a:cs typeface="맑은 고딕"/>
                </a:rPr>
                <a:t>MyBatis</a:t>
              </a:r>
              <a:endParaRPr lang="en-US" altLang="ko-KR" sz="1600" dirty="0">
                <a:solidFill>
                  <a:srgbClr val="000000"/>
                </a:solidFill>
                <a:latin typeface="+mj-ea"/>
                <a:ea typeface="+mj-ea"/>
                <a:cs typeface="맑은 고딕"/>
              </a:endParaRPr>
            </a:p>
            <a:p>
              <a:pPr marL="0" indent="0" algn="l" defTabSz="914400" rtl="0" eaLnBrk="1" latinLnBrk="1" hangingPunct="1">
                <a:lnSpc>
                  <a:spcPct val="14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lang="en-US" altLang="ko-KR" sz="2600" b="1" dirty="0">
                  <a:solidFill>
                    <a:srgbClr val="000000"/>
                  </a:solidFill>
                  <a:latin typeface="+mj-ea"/>
                  <a:ea typeface="+mj-ea"/>
                  <a:cs typeface="맑은 고딕"/>
                </a:rPr>
                <a:t>IDE</a:t>
              </a:r>
            </a:p>
            <a:p>
              <a:pPr marL="0" indent="0" algn="l" defTabSz="914400" rtl="0" eaLnBrk="1" latinLnBrk="1" hangingPunct="1">
                <a:lnSpc>
                  <a:spcPct val="14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lang="en-US" altLang="ko-KR" sz="1600" dirty="0">
                  <a:solidFill>
                    <a:srgbClr val="000000"/>
                  </a:solidFill>
                  <a:latin typeface="+mj-ea"/>
                  <a:ea typeface="+mj-ea"/>
                  <a:cs typeface="맑은 고딕"/>
                </a:rPr>
                <a:t> - IntelliJ</a:t>
              </a:r>
            </a:p>
            <a:p>
              <a:pPr marL="0" indent="0" algn="l" defTabSz="914400" rtl="0" eaLnBrk="1" latinLnBrk="1" hangingPunct="1">
                <a:lnSpc>
                  <a:spcPct val="14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lang="en-US" altLang="ko-KR" sz="1600" dirty="0">
                  <a:solidFill>
                    <a:srgbClr val="000000"/>
                  </a:solidFill>
                  <a:latin typeface="+mj-ea"/>
                  <a:ea typeface="+mj-ea"/>
                  <a:cs typeface="맑은 고딕"/>
                </a:rPr>
                <a:t> - Visual Studio Code</a:t>
              </a:r>
            </a:p>
          </p:txBody>
        </p:sp>
        <p:pic>
          <p:nvPicPr>
            <p:cNvPr id="14" name="그림 21">
              <a:extLst>
                <a:ext uri="{FF2B5EF4-FFF2-40B4-BE49-F238E27FC236}">
                  <a16:creationId xmlns:a16="http://schemas.microsoft.com/office/drawing/2014/main" id="{A9D725E1-D644-21A6-18B6-53D66815518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5637887" y="1524239"/>
              <a:ext cx="936485" cy="1078706"/>
            </a:xfrm>
            <a:prstGeom prst="rect">
              <a:avLst/>
            </a:prstGeom>
          </p:spPr>
        </p:pic>
        <p:pic>
          <p:nvPicPr>
            <p:cNvPr id="15" name="그림 22">
              <a:extLst>
                <a:ext uri="{FF2B5EF4-FFF2-40B4-BE49-F238E27FC236}">
                  <a16:creationId xmlns:a16="http://schemas.microsoft.com/office/drawing/2014/main" id="{A456E4DB-71F0-5D9E-6A09-56F20050D8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9051483" y="1516114"/>
              <a:ext cx="1300571" cy="1078706"/>
            </a:xfrm>
            <a:prstGeom prst="rect">
              <a:avLst/>
            </a:prstGeom>
          </p:spPr>
        </p:pic>
        <p:pic>
          <p:nvPicPr>
            <p:cNvPr id="16" name="그림 23">
              <a:extLst>
                <a:ext uri="{FF2B5EF4-FFF2-40B4-BE49-F238E27FC236}">
                  <a16:creationId xmlns:a16="http://schemas.microsoft.com/office/drawing/2014/main" id="{6304DFD5-C32D-1624-A7DF-B327DF7FCF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8946754" y="2828086"/>
              <a:ext cx="1474153" cy="752668"/>
            </a:xfrm>
            <a:prstGeom prst="rect">
              <a:avLst/>
            </a:prstGeom>
          </p:spPr>
        </p:pic>
        <p:pic>
          <p:nvPicPr>
            <p:cNvPr id="17" name="그림 25">
              <a:extLst>
                <a:ext uri="{FF2B5EF4-FFF2-40B4-BE49-F238E27FC236}">
                  <a16:creationId xmlns:a16="http://schemas.microsoft.com/office/drawing/2014/main" id="{16A08183-EC8F-4786-F70B-37B09D65D5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7145017" y="1771507"/>
              <a:ext cx="1459673" cy="766328"/>
            </a:xfrm>
            <a:prstGeom prst="rect">
              <a:avLst/>
            </a:prstGeom>
          </p:spPr>
        </p:pic>
        <p:pic>
          <p:nvPicPr>
            <p:cNvPr id="18" name="그림 27">
              <a:extLst>
                <a:ext uri="{FF2B5EF4-FFF2-40B4-BE49-F238E27FC236}">
                  <a16:creationId xmlns:a16="http://schemas.microsoft.com/office/drawing/2014/main" id="{093061E8-A09A-F8AF-48F7-66CCDA872F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8840193" y="5229200"/>
              <a:ext cx="1723152" cy="969273"/>
            </a:xfrm>
            <a:prstGeom prst="rect">
              <a:avLst/>
            </a:prstGeom>
          </p:spPr>
        </p:pic>
        <p:pic>
          <p:nvPicPr>
            <p:cNvPr id="19" name="그림 35">
              <a:extLst>
                <a:ext uri="{FF2B5EF4-FFF2-40B4-BE49-F238E27FC236}">
                  <a16:creationId xmlns:a16="http://schemas.microsoft.com/office/drawing/2014/main" id="{1D971F41-0756-4367-49B6-787B90DB3AA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7312176" y="5157192"/>
              <a:ext cx="1125360" cy="1125360"/>
            </a:xfrm>
            <a:prstGeom prst="rect">
              <a:avLst/>
            </a:prstGeom>
          </p:spPr>
        </p:pic>
        <p:pic>
          <p:nvPicPr>
            <p:cNvPr id="20" name="그림 37">
              <a:extLst>
                <a:ext uri="{FF2B5EF4-FFF2-40B4-BE49-F238E27FC236}">
                  <a16:creationId xmlns:a16="http://schemas.microsoft.com/office/drawing/2014/main" id="{E3322580-C622-6398-3EC9-305B6CB43F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5537729" y="5157192"/>
              <a:ext cx="1116542" cy="1116542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82BBB056-97A4-F450-E5D2-FAD30B00134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24190" y="3709405"/>
              <a:ext cx="1301332" cy="1235495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50293568-5B16-3883-8FD2-BAF7E284EA1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57990" y="3821050"/>
              <a:ext cx="1096281" cy="1012207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77207EC7-BFBB-A2BE-6D06-F27B3B27AC2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88360" y="3821050"/>
              <a:ext cx="826820" cy="1012208"/>
            </a:xfrm>
            <a:prstGeom prst="rect">
              <a:avLst/>
            </a:prstGeom>
          </p:spPr>
        </p:pic>
        <p:pic>
          <p:nvPicPr>
            <p:cNvPr id="24" name="그림 24">
              <a:extLst>
                <a:ext uri="{FF2B5EF4-FFF2-40B4-BE49-F238E27FC236}">
                  <a16:creationId xmlns:a16="http://schemas.microsoft.com/office/drawing/2014/main" id="{E454BE42-9AD9-8EBA-56CC-48E7DB063A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tretch>
              <a:fillRect/>
            </a:stretch>
          </p:blipFill>
          <p:spPr>
            <a:xfrm>
              <a:off x="5377915" y="2973325"/>
              <a:ext cx="1714759" cy="465254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E71A3332-C505-DD93-5ECE-41F9F73DE0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tretch>
              <a:fillRect/>
            </a:stretch>
          </p:blipFill>
          <p:spPr>
            <a:xfrm>
              <a:off x="7382393" y="2754274"/>
              <a:ext cx="984923" cy="7386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875318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915600" y="560058"/>
            <a:ext cx="10360800" cy="4884734"/>
            <a:chOff x="915600" y="560058"/>
            <a:chExt cx="10360800" cy="4884734"/>
          </a:xfrm>
        </p:grpSpPr>
        <p:sp>
          <p:nvSpPr>
            <p:cNvPr id="2" name="직사각형 1"/>
            <p:cNvSpPr/>
            <p:nvPr/>
          </p:nvSpPr>
          <p:spPr>
            <a:xfrm>
              <a:off x="915600" y="1556792"/>
              <a:ext cx="10360800" cy="3888000"/>
            </a:xfrm>
            <a:prstGeom prst="rect">
              <a:avLst/>
            </a:prstGeom>
            <a:blipFill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18A9A4B1-254B-DCA1-B07C-FFE0738E89D3}"/>
                </a:ext>
              </a:extLst>
            </p:cNvPr>
            <p:cNvGrpSpPr/>
            <p:nvPr/>
          </p:nvGrpSpPr>
          <p:grpSpPr>
            <a:xfrm>
              <a:off x="983432" y="560058"/>
              <a:ext cx="9773515" cy="754053"/>
              <a:chOff x="983432" y="560058"/>
              <a:chExt cx="9773515" cy="754053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F7D9A80-3E82-F3B2-504A-140FD0CA04C9}"/>
                  </a:ext>
                </a:extLst>
              </p:cNvPr>
              <p:cNvSpPr txBox="1"/>
              <p:nvPr/>
            </p:nvSpPr>
            <p:spPr>
              <a:xfrm>
                <a:off x="2876547" y="560058"/>
                <a:ext cx="7880400" cy="7540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ko-KR" altLang="en-US" sz="4300" b="1" dirty="0">
                    <a:solidFill>
                      <a:schemeClr val="tx2">
                        <a:lumMod val="75000"/>
                      </a:schemeClr>
                    </a:solidFill>
                    <a:latin typeface="+mj-ea"/>
                    <a:ea typeface="+mj-ea"/>
                  </a:rPr>
                  <a:t>프로젝트 일정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EA17312-7E6F-C137-B695-D81685434455}"/>
                  </a:ext>
                </a:extLst>
              </p:cNvPr>
              <p:cNvSpPr txBox="1"/>
              <p:nvPr/>
            </p:nvSpPr>
            <p:spPr>
              <a:xfrm>
                <a:off x="983432" y="560058"/>
                <a:ext cx="1136850" cy="7540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4300" dirty="0">
                    <a:solidFill>
                      <a:schemeClr val="tx2">
                        <a:lumMod val="75000"/>
                      </a:schemeClr>
                    </a:solidFill>
                    <a:latin typeface="+mj-ea"/>
                    <a:ea typeface="+mj-ea"/>
                  </a:rPr>
                  <a:t>1-3.</a:t>
                </a:r>
                <a:endParaRPr lang="ko-KR" altLang="en-US" sz="4300" dirty="0">
                  <a:solidFill>
                    <a:schemeClr val="tx2">
                      <a:lumMod val="75000"/>
                    </a:schemeClr>
                  </a:solidFill>
                  <a:latin typeface="+mj-ea"/>
                  <a:ea typeface="+mj-ea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813971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18A9A4B1-254B-DCA1-B07C-FFE0738E89D3}"/>
              </a:ext>
            </a:extLst>
          </p:cNvPr>
          <p:cNvGrpSpPr/>
          <p:nvPr/>
        </p:nvGrpSpPr>
        <p:grpSpPr>
          <a:xfrm>
            <a:off x="983432" y="560058"/>
            <a:ext cx="9773515" cy="754053"/>
            <a:chOff x="983432" y="560058"/>
            <a:chExt cx="9773515" cy="754053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F7D9A80-3E82-F3B2-504A-140FD0CA04C9}"/>
                </a:ext>
              </a:extLst>
            </p:cNvPr>
            <p:cNvSpPr txBox="1"/>
            <p:nvPr/>
          </p:nvSpPr>
          <p:spPr>
            <a:xfrm>
              <a:off x="2876547" y="560058"/>
              <a:ext cx="7880400" cy="7540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4300" b="1" dirty="0">
                  <a:solidFill>
                    <a:schemeClr val="tx2">
                      <a:lumMod val="75000"/>
                    </a:schemeClr>
                  </a:solidFill>
                  <a:latin typeface="+mj-ea"/>
                  <a:ea typeface="+mj-ea"/>
                </a:rPr>
                <a:t>ERD</a:t>
              </a:r>
              <a:endParaRPr lang="ko-KR" altLang="en-US" sz="4300" b="1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EA17312-7E6F-C137-B695-D81685434455}"/>
                </a:ext>
              </a:extLst>
            </p:cNvPr>
            <p:cNvSpPr txBox="1"/>
            <p:nvPr/>
          </p:nvSpPr>
          <p:spPr>
            <a:xfrm>
              <a:off x="983432" y="560058"/>
              <a:ext cx="607859" cy="7540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300" dirty="0">
                  <a:solidFill>
                    <a:schemeClr val="tx2">
                      <a:lumMod val="75000"/>
                    </a:schemeClr>
                  </a:solidFill>
                  <a:latin typeface="+mj-ea"/>
                  <a:ea typeface="+mj-ea"/>
                </a:rPr>
                <a:t>2.</a:t>
              </a:r>
              <a:endParaRPr lang="ko-KR" altLang="en-US" sz="430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endParaRPr>
            </a:p>
          </p:txBody>
        </p:sp>
      </p:grpSp>
      <p:sp>
        <p:nvSpPr>
          <p:cNvPr id="2" name="직사각형 1"/>
          <p:cNvSpPr/>
          <p:nvPr/>
        </p:nvSpPr>
        <p:spPr>
          <a:xfrm>
            <a:off x="915600" y="1556792"/>
            <a:ext cx="10360800" cy="388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06481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18A9A4B1-254B-DCA1-B07C-FFE0738E89D3}"/>
              </a:ext>
            </a:extLst>
          </p:cNvPr>
          <p:cNvGrpSpPr/>
          <p:nvPr/>
        </p:nvGrpSpPr>
        <p:grpSpPr>
          <a:xfrm>
            <a:off x="983432" y="560058"/>
            <a:ext cx="9773515" cy="754053"/>
            <a:chOff x="983432" y="560058"/>
            <a:chExt cx="9773515" cy="754053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F7D9A80-3E82-F3B2-504A-140FD0CA04C9}"/>
                </a:ext>
              </a:extLst>
            </p:cNvPr>
            <p:cNvSpPr txBox="1"/>
            <p:nvPr/>
          </p:nvSpPr>
          <p:spPr>
            <a:xfrm>
              <a:off x="2876547" y="560058"/>
              <a:ext cx="7880400" cy="7540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4300" b="1" dirty="0">
                  <a:solidFill>
                    <a:schemeClr val="tx2">
                      <a:lumMod val="75000"/>
                    </a:schemeClr>
                  </a:solidFill>
                  <a:latin typeface="+mj-ea"/>
                </a:rPr>
                <a:t>User Flow</a:t>
              </a:r>
              <a:endParaRPr lang="ko-KR" altLang="en-US" sz="4300" b="1" dirty="0">
                <a:solidFill>
                  <a:schemeClr val="tx2">
                    <a:lumMod val="75000"/>
                  </a:schemeClr>
                </a:solidFill>
                <a:latin typeface="+mj-ea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EA17312-7E6F-C137-B695-D81685434455}"/>
                </a:ext>
              </a:extLst>
            </p:cNvPr>
            <p:cNvSpPr txBox="1"/>
            <p:nvPr/>
          </p:nvSpPr>
          <p:spPr>
            <a:xfrm>
              <a:off x="983432" y="560058"/>
              <a:ext cx="607859" cy="7540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300" dirty="0">
                  <a:solidFill>
                    <a:schemeClr val="tx2">
                      <a:lumMod val="75000"/>
                    </a:schemeClr>
                  </a:solidFill>
                  <a:latin typeface="+mj-ea"/>
                  <a:ea typeface="+mj-ea"/>
                </a:rPr>
                <a:t>3.</a:t>
              </a:r>
              <a:endParaRPr lang="ko-KR" altLang="en-US" sz="430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endParaRPr>
            </a:p>
          </p:txBody>
        </p:sp>
      </p:grpSp>
      <p:sp>
        <p:nvSpPr>
          <p:cNvPr id="2" name="직사각형 1"/>
          <p:cNvSpPr/>
          <p:nvPr/>
        </p:nvSpPr>
        <p:spPr>
          <a:xfrm>
            <a:off x="915600" y="1556792"/>
            <a:ext cx="10360800" cy="388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127448" y="1680745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u="sng" dirty="0">
                <a:latin typeface="+mj-ea"/>
                <a:ea typeface="+mj-ea"/>
              </a:rPr>
              <a:t>사용자</a:t>
            </a:r>
          </a:p>
        </p:txBody>
      </p:sp>
    </p:spTree>
    <p:extLst>
      <p:ext uri="{BB962C8B-B14F-4D97-AF65-F5344CB8AC3E}">
        <p14:creationId xmlns:p14="http://schemas.microsoft.com/office/powerpoint/2010/main" val="2943196320"/>
      </p:ext>
    </p:extLst>
  </p:cSld>
  <p:clrMapOvr>
    <a:masterClrMapping/>
  </p:clrMapOvr>
</p:sld>
</file>

<file path=ppt/theme/theme1.xml><?xml version="1.0" encoding="utf-8"?>
<a:theme xmlns:a="http://schemas.openxmlformats.org/drawingml/2006/main" name="New_Education02">
  <a:themeElements>
    <a:clrScheme name="Education02">
      <a:dk1>
        <a:srgbClr val="000000"/>
      </a:dk1>
      <a:lt1>
        <a:srgbClr val="FFFFFF"/>
      </a:lt1>
      <a:dk2>
        <a:srgbClr val="006699"/>
      </a:dk2>
      <a:lt2>
        <a:srgbClr val="ECF0ED"/>
      </a:lt2>
      <a:accent1>
        <a:srgbClr val="DF3939"/>
      </a:accent1>
      <a:accent2>
        <a:srgbClr val="F0A73C"/>
      </a:accent2>
      <a:accent3>
        <a:srgbClr val="21A6C5"/>
      </a:accent3>
      <a:accent4>
        <a:srgbClr val="BEC936"/>
      </a:accent4>
      <a:accent5>
        <a:srgbClr val="ECB0B0"/>
      </a:accent5>
      <a:accent6>
        <a:srgbClr val="C1C1C1"/>
      </a:accent6>
      <a:hlink>
        <a:srgbClr val="0099CC"/>
      </a:hlink>
      <a:folHlink>
        <a:srgbClr val="D361AA"/>
      </a:folHlink>
    </a:clrScheme>
    <a:fontScheme name="Education02">
      <a:majorFont>
        <a:latin typeface="Corbel"/>
        <a:ea typeface=""/>
        <a:cs typeface=""/>
        <a:font script="Jpan" typeface="HG丸ｺﾞｼｯｸM-PRO"/>
        <a:font script="Hang" typeface="맑은 고딕"/>
        <a:font script="Hans" typeface="黑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Candara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ducation02">
      <a:fillStyleLst>
        <a:solidFill>
          <a:schemeClr val="phClr"/>
        </a:solidFill>
        <a:solidFill>
          <a:schemeClr val="phClr">
            <a:tint val="60000"/>
            <a:satMod val="150000"/>
          </a:schemeClr>
        </a:solidFill>
        <a:gradFill rotWithShape="1">
          <a:gsLst>
            <a:gs pos="0">
              <a:schemeClr val="phClr">
                <a:shade val="100000"/>
                <a:satMod val="100000"/>
              </a:schemeClr>
            </a:gs>
            <a:gs pos="100000">
              <a:schemeClr val="phClr">
                <a:shade val="70000"/>
                <a:satMod val="12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innerShdw blurRad="127000" dist="25400" dir="13500000">
              <a:srgbClr val="000000">
                <a:alpha val="80000"/>
              </a:srgbClr>
            </a:innerShdw>
          </a:effectLst>
        </a:effectStyle>
        <a:effectStyle>
          <a:effectLst>
            <a:innerShdw blurRad="254000" dist="25400" dir="13500000">
              <a:srgbClr val="000000">
                <a:alpha val="80000"/>
              </a:srgbClr>
            </a:innerShdw>
          </a:effectLst>
        </a:effectStyle>
        <a:effectStyle>
          <a:effectLst>
            <a:outerShdw blurRad="50800" dist="508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soft" dir="b">
              <a:rot lat="0" lon="0" rev="9000000"/>
            </a:lightRig>
          </a:scene3d>
          <a:sp3d contourW="35560" prstMaterial="matte">
            <a:bevelT w="4445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90000"/>
                <a:satMod val="120000"/>
              </a:schemeClr>
            </a:gs>
            <a:gs pos="100000">
              <a:schemeClr val="phClr">
                <a:tint val="70000"/>
                <a:shade val="100000"/>
                <a:satMod val="30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88000"/>
                <a:satMod val="200000"/>
              </a:schemeClr>
            </a:gs>
            <a:gs pos="100000">
              <a:schemeClr val="phClr">
                <a:shade val="86000"/>
                <a:satMod val="140000"/>
                <a:lumMod val="90000"/>
              </a:schemeClr>
            </a:gs>
          </a:gsLst>
          <a:lin ang="3300000" scaled="1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TM10237559[[fn=교육 테마]]</Template>
  <TotalTime>797</TotalTime>
  <Words>281</Words>
  <Application>Microsoft Office PowerPoint</Application>
  <PresentationFormat>와이드스크린</PresentationFormat>
  <Paragraphs>83</Paragraphs>
  <Slides>20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9" baseType="lpstr">
      <vt:lpstr>HY견고딕</vt:lpstr>
      <vt:lpstr>HY그래픽M</vt:lpstr>
      <vt:lpstr>맑은 고딕</vt:lpstr>
      <vt:lpstr>Arial</vt:lpstr>
      <vt:lpstr>Candara</vt:lpstr>
      <vt:lpstr>Corbel</vt:lpstr>
      <vt:lpstr>Tahoma</vt:lpstr>
      <vt:lpstr>Wingdings 3</vt:lpstr>
      <vt:lpstr>New_Education02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시  연</vt:lpstr>
      <vt:lpstr>Q &amp; A </vt:lpstr>
      <vt:lpstr>감사합니다.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Donghyeong Kang</dc:creator>
  <cp:lastModifiedBy>ITPS</cp:lastModifiedBy>
  <cp:revision>163</cp:revision>
  <dcterms:created xsi:type="dcterms:W3CDTF">2024-01-12T00:59:35Z</dcterms:created>
  <dcterms:modified xsi:type="dcterms:W3CDTF">2024-01-17T00:12:49Z</dcterms:modified>
</cp:coreProperties>
</file>